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61" r:id="rId5"/>
    <p:sldId id="262" r:id="rId6"/>
    <p:sldId id="257" r:id="rId7"/>
    <p:sldId id="296" r:id="rId8"/>
    <p:sldId id="314" r:id="rId9"/>
    <p:sldId id="321" r:id="rId10"/>
    <p:sldId id="325" r:id="rId11"/>
    <p:sldId id="326" r:id="rId12"/>
    <p:sldId id="327" r:id="rId13"/>
    <p:sldId id="328" r:id="rId14"/>
    <p:sldId id="329" r:id="rId15"/>
    <p:sldId id="282" r:id="rId16"/>
    <p:sldId id="28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40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HIV/AIDS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3.10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3: Individual Peacekeeping Personnel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376427"/>
              </p:ext>
            </p:extLst>
          </p:nvPr>
        </p:nvGraphicFramePr>
        <p:xfrm>
          <a:off x="762000" y="1524000"/>
          <a:ext cx="7772400" cy="4206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72400"/>
              </a:tblGrid>
              <a:tr h="32766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Through sexual contact?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condoms correctly and consistently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Reduce number of sexual partners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your own and your partner’s HIV status and maintain a monogamous relationship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Abstinence is the only method that is 100% effective!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800" b="0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Through blood exposure?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CA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 not share or use non-sterile hypodermic needles</a:t>
                      </a:r>
                      <a:endParaRPr lang="en-GB" sz="1800" b="0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CA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assisting injured persons use PEP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CA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Ensure a safe blood supply is available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800" b="0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From mother to child?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CA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Seek medical advice from a health care professional early in the pregnancy</a:t>
                      </a:r>
                      <a:endParaRPr lang="en-CA" sz="1800" b="0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How do I Prevent HIV Transmission?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1999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How do I know if I have HIV?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Confidential voluntary testing is available in all peacekeeping missions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2" descr="http://images.latinpost.com/data/images/full/18026/hiv.jpg?w=6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819400"/>
            <a:ext cx="4343400" cy="323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8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What Do I Do if Exposed to HIV?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1935"/>
            <a:ext cx="7391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Post Exposure Prophylaxis (PEP) treatment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Not a preventative treatment – emergency only!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Initiate as soon as possible after exposure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May not be effective over 72 hours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If exposed, IMMEDIATELY seek medical assistance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12" name="Picture 2" descr="F:\CPTM END\CPTM Slides Content\HIV PE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43400"/>
            <a:ext cx="3048000" cy="202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4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What Do I Do if I Am HIV(+)?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Anyone can become infected with the virus!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Seek the advice of a healthcare professional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Early detection and treatment are key to staying healthy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2" descr="Posters developed for the UNAIDS and The Body Shop Be an Activist campaign. Photos by Ranki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0"/>
            <a:ext cx="3976688" cy="25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13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un.org/News/dh/photos/large/2014/July/07-16-unaids-gap-r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50" y="637032"/>
            <a:ext cx="8830100" cy="591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80710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HIV/AIDS and how transmitted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How to prevent transmission of HIV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to do when exposed to HIV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What to do if you have HIV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give peacekeeping personnel basic knowledge of HIV so they can protect themselves and others from HIV infection.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 education is important to: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 your health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Protect health of others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 legitimacy of mission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HIV/AIDS and how it is transmitted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how to prevent transmission of HIV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what to do when exposed to HIV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what to do if you have HIV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48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HIV/AIDS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 Transmission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How is HIV </a:t>
            </a:r>
            <a:r>
              <a:rPr lang="en-US" sz="2400" u="sng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N</a:t>
            </a:r>
            <a:r>
              <a:rPr lang="en-US" sz="2400" u="sng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ot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Transmitted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Preventing Transmission of HIV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 Testing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Dealing with Exposure to HIV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Living with HIV</a:t>
            </a:r>
            <a:endParaRPr lang="en-US" sz="2400" spc="-20" dirty="0" smtClean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What is HIV?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66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35150">
              <a:lnSpc>
                <a:spcPct val="130000"/>
              </a:lnSpc>
              <a:spcAft>
                <a:spcPts val="600"/>
              </a:spcAft>
            </a:pPr>
            <a:r>
              <a:rPr lang="en-US" sz="3600" b="1" dirty="0" smtClean="0">
                <a:latin typeface="Century Gothic"/>
                <a:cs typeface="Century Gothic"/>
              </a:rPr>
              <a:t>H = Human</a:t>
            </a:r>
          </a:p>
          <a:p>
            <a:pPr marL="1835150">
              <a:lnSpc>
                <a:spcPct val="130000"/>
              </a:lnSpc>
              <a:spcAft>
                <a:spcPts val="600"/>
              </a:spcAft>
            </a:pPr>
            <a:r>
              <a:rPr lang="en-US" sz="3600" b="1" dirty="0" smtClean="0">
                <a:latin typeface="Century Gothic"/>
                <a:cs typeface="Century Gothic"/>
              </a:rPr>
              <a:t>I = Immunodeficiency</a:t>
            </a:r>
          </a:p>
          <a:p>
            <a:pPr marL="1835150">
              <a:lnSpc>
                <a:spcPct val="130000"/>
              </a:lnSpc>
              <a:spcAft>
                <a:spcPts val="600"/>
              </a:spcAft>
            </a:pPr>
            <a:r>
              <a:rPr lang="en-US" sz="3600" b="1" dirty="0" smtClean="0">
                <a:latin typeface="Century Gothic"/>
                <a:cs typeface="Century Gothic"/>
              </a:rPr>
              <a:t>V = Virus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HIV = a virus that causes the weakening of the human </a:t>
            </a:r>
            <a:r>
              <a:rPr lang="en-US" sz="2400" dirty="0" err="1" smtClean="0">
                <a:latin typeface="Century Gothic"/>
                <a:cs typeface="Century Gothic"/>
              </a:rPr>
              <a:t>defence</a:t>
            </a:r>
            <a:r>
              <a:rPr lang="en-US" sz="2400" dirty="0" smtClean="0">
                <a:latin typeface="Century Gothic"/>
                <a:cs typeface="Century Gothic"/>
              </a:rPr>
              <a:t> system against diseases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What is AIDS?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24962"/>
              </p:ext>
            </p:extLst>
          </p:nvPr>
        </p:nvGraphicFramePr>
        <p:xfrm>
          <a:off x="762000" y="1397000"/>
          <a:ext cx="7924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452"/>
                <a:gridCol w="48973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 =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Acquired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Virus has been received from another infected person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I =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Immune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body’s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defence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system against disease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 =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Deficiency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Not working properly – the immune system is weak</a:t>
                      </a:r>
                    </a:p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S =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Syndrome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Collection of symptoms associated with a particular disease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3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How is HIV Transmitted?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Sexual contact with an infected person’s semen or vaginal fluids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Contact with HIV-infected blood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Transmission from an HIV-infected mother to her child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83566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How is HIV Not Transmitted?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Not transmitted by casual (non-sexual) interaction, e.g. shaking hands, touching and hugging or eating food prepared by someone with HIV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There are no documented cases of HIV transmission through saliva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08957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7536</TotalTime>
  <Words>621</Words>
  <Application>Microsoft Macintosh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Jenna Russo</cp:lastModifiedBy>
  <cp:revision>97</cp:revision>
  <dcterms:created xsi:type="dcterms:W3CDTF">2015-12-09T18:20:24Z</dcterms:created>
  <dcterms:modified xsi:type="dcterms:W3CDTF">2016-04-29T00:50:17Z</dcterms:modified>
</cp:coreProperties>
</file>