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57" r:id="rId7"/>
    <p:sldId id="296" r:id="rId8"/>
    <p:sldId id="314" r:id="rId9"/>
    <p:sldId id="321" r:id="rId10"/>
    <p:sldId id="325" r:id="rId11"/>
    <p:sldId id="326" r:id="rId12"/>
    <p:sldId id="327" r:id="rId13"/>
    <p:sldId id="328" r:id="rId14"/>
    <p:sldId id="329" r:id="rId15"/>
    <p:sldId id="282" r:id="rId16"/>
    <p:sldId id="280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40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4/28/16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4/28/16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4/28/16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4/28/16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4/28/16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2438401" y="3515104"/>
              <a:ext cx="5775542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HIV/AIDS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3.10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3: Individual Peacekeeping Personnel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3376427"/>
              </p:ext>
            </p:extLst>
          </p:nvPr>
        </p:nvGraphicFramePr>
        <p:xfrm>
          <a:off x="762000" y="1524000"/>
          <a:ext cx="7772400" cy="420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772400"/>
              </a:tblGrid>
              <a:tr h="32766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Through sexual contact?</a:t>
                      </a: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condoms correctly and consistently</a:t>
                      </a: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Reduce number of sexual partners</a:t>
                      </a: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your own and your partner’s HIV status and maintain a monogamous relationship</a:t>
                      </a: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Abstinence is the only method that is 100% effective!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Through blood exposure?</a:t>
                      </a: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CA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Do not share or use non-sterile hypodermic needles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CA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assisting injured persons use PEP</a:t>
                      </a: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CA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Ensure a safe blood supply is available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From mother to child?</a:t>
                      </a: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n-CA" sz="18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Seek medical advice from a health care professional early in the pregnancy</a:t>
                      </a:r>
                      <a:endParaRPr lang="en-CA" sz="1800" b="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How do I Prevent HIV Transmission?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19993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6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How do I know if I have HIV?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671935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Confidential voluntary testing is available in all peacekeeping missions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2" descr="http://images.latinpost.com/data/images/full/18026/hiv.jpg?w=6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819400"/>
            <a:ext cx="4343400" cy="323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88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7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Do I Do if Exposed to HIV?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671935"/>
            <a:ext cx="73914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Post Exposure Prophylaxis (PEP) treatment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Not a preventative treatment – emergency only!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Initiate as soon as possible after exposure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May not be effective over 72 hours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If exposed, IMMEDIATELY seek medical assistance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pic>
        <p:nvPicPr>
          <p:cNvPr id="12" name="Picture 2" descr="F:\CPTM END\CPTM Slides Content\HIV PE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43400"/>
            <a:ext cx="3048000" cy="2026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846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8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Do I Do if I Am HIV(+)?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671935"/>
            <a:ext cx="7391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Anyone can become infected with the virus!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Seek the advice of a healthcare professional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Early detection and treatment are key to staying healthy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2" descr="Posters developed for the UNAIDS and The Body Shop Be an Activist campaign. Photos by Ranki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810000"/>
            <a:ext cx="3976688" cy="255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135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www.un.org/News/dh/photos/large/2014/July/07-16-unaids-gap-rp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50" y="637032"/>
            <a:ext cx="8830100" cy="591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807103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HIV/AIDS and how transmitted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How to prevent transmission of HIV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What to do when exposed to HIV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What to do if you have HIV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give peacekeeping personnel basic knowledge of HIV so they can protect themselves and others from HIV infection.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HIV education is important to: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Protect your health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Protect health of others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Protect legitimacy of mission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HIV/AIDS and how it is transmitted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how to prevent transmission of HIV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what to do when exposed to HIV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what to do if you have HIV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48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HIV/AIDS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HIV Transmission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How is HIV </a:t>
            </a:r>
            <a:r>
              <a:rPr lang="en-US" sz="2400" u="sng" spc="-2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N</a:t>
            </a:r>
            <a:r>
              <a:rPr lang="en-US" sz="2400" u="sng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ot</a:t>
            </a: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Transmitted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Preventing Transmission of HIV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HIV Testing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Dealing with Exposure to HIV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Living with HIV</a:t>
            </a:r>
            <a:endParaRPr lang="en-US" sz="2400" spc="-20" dirty="0" smtClean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is HIV?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66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35150">
              <a:lnSpc>
                <a:spcPct val="130000"/>
              </a:lnSpc>
              <a:spcAft>
                <a:spcPts val="600"/>
              </a:spcAft>
            </a:pPr>
            <a:r>
              <a:rPr lang="en-US" sz="3600" b="1" dirty="0" smtClean="0">
                <a:latin typeface="Century Gothic"/>
                <a:cs typeface="Century Gothic"/>
              </a:rPr>
              <a:t>H = Human</a:t>
            </a:r>
          </a:p>
          <a:p>
            <a:pPr marL="1835150">
              <a:lnSpc>
                <a:spcPct val="130000"/>
              </a:lnSpc>
              <a:spcAft>
                <a:spcPts val="600"/>
              </a:spcAft>
            </a:pPr>
            <a:r>
              <a:rPr lang="en-US" sz="3600" b="1" dirty="0" smtClean="0">
                <a:latin typeface="Century Gothic"/>
                <a:cs typeface="Century Gothic"/>
              </a:rPr>
              <a:t>I = Immunodeficiency</a:t>
            </a:r>
          </a:p>
          <a:p>
            <a:pPr marL="1835150">
              <a:lnSpc>
                <a:spcPct val="130000"/>
              </a:lnSpc>
              <a:spcAft>
                <a:spcPts val="600"/>
              </a:spcAft>
            </a:pPr>
            <a:r>
              <a:rPr lang="en-US" sz="3600" b="1" dirty="0" smtClean="0">
                <a:latin typeface="Century Gothic"/>
                <a:cs typeface="Century Gothic"/>
              </a:rPr>
              <a:t>V = Virus</a:t>
            </a:r>
          </a:p>
          <a:p>
            <a:pPr>
              <a:spcAft>
                <a:spcPts val="600"/>
              </a:spcAft>
            </a:pPr>
            <a:endParaRPr lang="en-US" sz="2400" dirty="0">
              <a:latin typeface="Century Gothic"/>
              <a:cs typeface="Century Gothic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HIV = a virus that causes the weakening of the human </a:t>
            </a:r>
            <a:r>
              <a:rPr lang="en-US" sz="2400" dirty="0" err="1" smtClean="0">
                <a:latin typeface="Century Gothic"/>
                <a:cs typeface="Century Gothic"/>
              </a:rPr>
              <a:t>defence</a:t>
            </a:r>
            <a:r>
              <a:rPr lang="en-US" sz="2400" dirty="0" smtClean="0">
                <a:latin typeface="Century Gothic"/>
                <a:cs typeface="Century Gothic"/>
              </a:rPr>
              <a:t> system against diseases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is AIDS?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224962"/>
              </p:ext>
            </p:extLst>
          </p:nvPr>
        </p:nvGraphicFramePr>
        <p:xfrm>
          <a:off x="762000" y="1397000"/>
          <a:ext cx="79248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7452"/>
                <a:gridCol w="48973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A =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Acquired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Virus has been received from another infected person</a:t>
                      </a:r>
                    </a:p>
                    <a:p>
                      <a:endParaRPr lang="en-US" sz="2400" b="0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I =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Immune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The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 body’s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defence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 system against disease</a:t>
                      </a:r>
                    </a:p>
                    <a:p>
                      <a:endParaRPr lang="en-US" sz="2400" b="0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D =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Deficiency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Not working properly – the immune system is weak</a:t>
                      </a:r>
                    </a:p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S =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Syndrome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entury Gothic"/>
                          <a:cs typeface="Century Gothic"/>
                        </a:rPr>
                        <a:t>Collection of symptoms associated with a particular disease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336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How is HIV Transmitted?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Sexual contact with an infected person’s semen or vaginal fluids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Contact with HIV-infected blood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Transmission from an HIV-infected mother to her child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835664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How is HIV Not Transmitted?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Not transmitted by casual (non-sexual) interaction, e.g. shaking hands, touching and hugging or eating food prepared by someone with HIV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There are no documented cases of HIV transmission through saliva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089572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7536</TotalTime>
  <Words>621</Words>
  <Application>Microsoft Macintosh PowerPoint</Application>
  <PresentationFormat>On-screen Show (4:3)</PresentationFormat>
  <Paragraphs>111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Jenna Russo</cp:lastModifiedBy>
  <cp:revision>97</cp:revision>
  <dcterms:created xsi:type="dcterms:W3CDTF">2015-12-09T18:20:24Z</dcterms:created>
  <dcterms:modified xsi:type="dcterms:W3CDTF">2016-04-29T00:50:17Z</dcterms:modified>
</cp:coreProperties>
</file>