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57" r:id="rId7"/>
    <p:sldId id="346" r:id="rId8"/>
    <p:sldId id="361" r:id="rId9"/>
    <p:sldId id="362" r:id="rId10"/>
    <p:sldId id="319" r:id="rId11"/>
    <p:sldId id="363" r:id="rId12"/>
    <p:sldId id="364" r:id="rId13"/>
    <p:sldId id="365" r:id="rId14"/>
    <p:sldId id="366" r:id="rId15"/>
    <p:sldId id="367" r:id="rId16"/>
    <p:sldId id="368" r:id="rId17"/>
    <p:sldId id="35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3" r:id="rId32"/>
    <p:sldId id="282" r:id="rId33"/>
    <p:sldId id="280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6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8853-7F4A-CF40-8C7A-A75DA88950E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41DD7-7603-5B4F-BD98-E9289727C03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Sources of Stress</a:t>
          </a:r>
          <a:endParaRPr lang="en-US" dirty="0">
            <a:latin typeface="Century Gothic"/>
            <a:cs typeface="Century Gothic"/>
          </a:endParaRPr>
        </a:p>
      </dgm:t>
    </dgm:pt>
    <dgm:pt modelId="{842C703E-AFFC-9742-819B-4C4D93062310}" type="parTrans" cxnId="{A16ED86F-EC5D-5740-B438-BEAF368A1022}">
      <dgm:prSet/>
      <dgm:spPr/>
      <dgm:t>
        <a:bodyPr/>
        <a:lstStyle/>
        <a:p>
          <a:endParaRPr lang="en-US"/>
        </a:p>
      </dgm:t>
    </dgm:pt>
    <dgm:pt modelId="{B45B04A5-1C92-2646-8B90-2615A6079B69}" type="sibTrans" cxnId="{A16ED86F-EC5D-5740-B438-BEAF368A1022}">
      <dgm:prSet/>
      <dgm:spPr/>
      <dgm:t>
        <a:bodyPr/>
        <a:lstStyle/>
        <a:p>
          <a:endParaRPr lang="en-US"/>
        </a:p>
      </dgm:t>
    </dgm:pt>
    <dgm:pt modelId="{7ABD3DD5-1FCD-414F-85FF-9AF32F6B5705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Century Gothic"/>
              <a:cs typeface="Century Gothic"/>
            </a:rPr>
            <a:t>Environment</a:t>
          </a:r>
          <a:endParaRPr lang="en-US" sz="140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B07AADE0-E661-5D44-A980-A0BDAD710404}" type="parTrans" cxnId="{0F07C763-6434-CD48-BD0C-AA0AB7314537}">
      <dgm:prSet/>
      <dgm:spPr/>
      <dgm:t>
        <a:bodyPr/>
        <a:lstStyle/>
        <a:p>
          <a:endParaRPr lang="en-US"/>
        </a:p>
      </dgm:t>
    </dgm:pt>
    <dgm:pt modelId="{F3B90D75-6419-8742-B2C0-AA6A851565C2}" type="sibTrans" cxnId="{0F07C763-6434-CD48-BD0C-AA0AB7314537}">
      <dgm:prSet/>
      <dgm:spPr/>
      <dgm:t>
        <a:bodyPr/>
        <a:lstStyle/>
        <a:p>
          <a:endParaRPr lang="en-US"/>
        </a:p>
      </dgm:t>
    </dgm:pt>
    <dgm:pt modelId="{2E2FE4C9-76A1-AE4A-9143-A5822DCF9F6B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spc="-120" dirty="0" smtClean="0">
              <a:solidFill>
                <a:srgbClr val="000000"/>
              </a:solidFill>
              <a:latin typeface="Century Gothic"/>
              <a:cs typeface="Century Gothic"/>
            </a:rPr>
            <a:t>Organizational</a:t>
          </a:r>
          <a:r>
            <a:rPr lang="en-US" sz="1400" dirty="0" smtClean="0">
              <a:solidFill>
                <a:srgbClr val="000000"/>
              </a:solidFill>
              <a:latin typeface="Century Gothic"/>
              <a:cs typeface="Century Gothic"/>
            </a:rPr>
            <a:t> Environment</a:t>
          </a:r>
          <a:endParaRPr lang="en-US" sz="14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1A0B90D7-6747-6B42-AF4B-BD2DD431075C}" type="parTrans" cxnId="{57049E0D-614E-FE49-93A1-6525AEC47ADC}">
      <dgm:prSet/>
      <dgm:spPr/>
      <dgm:t>
        <a:bodyPr/>
        <a:lstStyle/>
        <a:p>
          <a:endParaRPr lang="en-US"/>
        </a:p>
      </dgm:t>
    </dgm:pt>
    <dgm:pt modelId="{BFCBA995-4F68-8143-89F7-35ACE6CC12F7}" type="sibTrans" cxnId="{57049E0D-614E-FE49-93A1-6525AEC47ADC}">
      <dgm:prSet/>
      <dgm:spPr/>
      <dgm:t>
        <a:bodyPr/>
        <a:lstStyle/>
        <a:p>
          <a:endParaRPr lang="en-US"/>
        </a:p>
      </dgm:t>
    </dgm:pt>
    <dgm:pt modelId="{DFDFDA10-C919-2B4E-B524-1471471B99F5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spc="-40" dirty="0" smtClean="0">
              <a:solidFill>
                <a:srgbClr val="000000"/>
              </a:solidFill>
              <a:latin typeface="Century Gothic"/>
              <a:cs typeface="Century Gothic"/>
            </a:rPr>
            <a:t>Interpersonal </a:t>
          </a:r>
          <a:r>
            <a:rPr lang="en-US" sz="1400" dirty="0" smtClean="0">
              <a:solidFill>
                <a:srgbClr val="000000"/>
              </a:solidFill>
              <a:latin typeface="Century Gothic"/>
              <a:cs typeface="Century Gothic"/>
            </a:rPr>
            <a:t>Factors</a:t>
          </a:r>
          <a:endParaRPr lang="en-US" sz="14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F6C1BE17-8DF7-3E46-87C8-ADEE20C86425}" type="parTrans" cxnId="{6E20D2F9-CD68-E44A-B863-3190CE442ADF}">
      <dgm:prSet/>
      <dgm:spPr/>
      <dgm:t>
        <a:bodyPr/>
        <a:lstStyle/>
        <a:p>
          <a:endParaRPr lang="en-US"/>
        </a:p>
      </dgm:t>
    </dgm:pt>
    <dgm:pt modelId="{93EE79DF-5C58-1448-98AB-48308607E703}" type="sibTrans" cxnId="{6E20D2F9-CD68-E44A-B863-3190CE442ADF}">
      <dgm:prSet/>
      <dgm:spPr/>
      <dgm:t>
        <a:bodyPr/>
        <a:lstStyle/>
        <a:p>
          <a:endParaRPr lang="en-US"/>
        </a:p>
      </dgm:t>
    </dgm:pt>
    <dgm:pt modelId="{D7EE45A1-84D3-EF43-9AB7-29F1C1572AFD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Century Gothic"/>
              <a:cs typeface="Century Gothic"/>
            </a:rPr>
            <a:t>Personality Factors</a:t>
          </a:r>
          <a:endParaRPr lang="en-US" sz="14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94661252-5724-B445-A020-E7311BACABAF}" type="parTrans" cxnId="{B0E1F5C5-7ED2-8D44-9A05-B5643DB42D4F}">
      <dgm:prSet/>
      <dgm:spPr/>
      <dgm:t>
        <a:bodyPr/>
        <a:lstStyle/>
        <a:p>
          <a:endParaRPr lang="en-US"/>
        </a:p>
      </dgm:t>
    </dgm:pt>
    <dgm:pt modelId="{FB94C8A5-916C-3B4F-BF1E-6D5ED5B27937}" type="sibTrans" cxnId="{B0E1F5C5-7ED2-8D44-9A05-B5643DB42D4F}">
      <dgm:prSet/>
      <dgm:spPr/>
      <dgm:t>
        <a:bodyPr/>
        <a:lstStyle/>
        <a:p>
          <a:endParaRPr lang="en-US"/>
        </a:p>
      </dgm:t>
    </dgm:pt>
    <dgm:pt modelId="{000A79B8-AE22-8740-B30B-E1F7F1047460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Century Gothic"/>
              <a:cs typeface="Century Gothic"/>
            </a:rPr>
            <a:t>Biological Factors</a:t>
          </a:r>
          <a:endParaRPr lang="en-US" sz="14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F0B6B0F6-D84C-284E-A2BC-B2AD50FD7975}" type="parTrans" cxnId="{CC39FC3F-94E6-2842-87E8-8CC08708DF8E}">
      <dgm:prSet/>
      <dgm:spPr/>
      <dgm:t>
        <a:bodyPr/>
        <a:lstStyle/>
        <a:p>
          <a:endParaRPr lang="en-US"/>
        </a:p>
      </dgm:t>
    </dgm:pt>
    <dgm:pt modelId="{33D0A2EF-B55F-9C44-BB16-723B70A275F8}" type="sibTrans" cxnId="{CC39FC3F-94E6-2842-87E8-8CC08708DF8E}">
      <dgm:prSet/>
      <dgm:spPr/>
      <dgm:t>
        <a:bodyPr/>
        <a:lstStyle/>
        <a:p>
          <a:endParaRPr lang="en-US"/>
        </a:p>
      </dgm:t>
    </dgm:pt>
    <dgm:pt modelId="{BC6ACDB9-6C35-0C47-AE16-37B3EC921D6D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sz="1400" spc="-80" dirty="0" smtClean="0">
              <a:solidFill>
                <a:srgbClr val="000000"/>
              </a:solidFill>
              <a:latin typeface="Century Gothic"/>
              <a:cs typeface="Century Gothic"/>
            </a:rPr>
            <a:t>Psychological </a:t>
          </a:r>
          <a:r>
            <a:rPr lang="en-US" sz="1400" dirty="0" smtClean="0">
              <a:solidFill>
                <a:srgbClr val="000000"/>
              </a:solidFill>
              <a:latin typeface="Century Gothic"/>
              <a:cs typeface="Century Gothic"/>
            </a:rPr>
            <a:t>Factors</a:t>
          </a:r>
          <a:endParaRPr lang="en-US" sz="1400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5045CC59-A04A-674C-969E-D8483DC4B6BD}" type="parTrans" cxnId="{4705050C-326D-C241-AB01-F927188FC367}">
      <dgm:prSet/>
      <dgm:spPr/>
      <dgm:t>
        <a:bodyPr/>
        <a:lstStyle/>
        <a:p>
          <a:endParaRPr lang="en-US"/>
        </a:p>
      </dgm:t>
    </dgm:pt>
    <dgm:pt modelId="{E49447DB-FA98-424D-B3B7-E1D6A464945D}" type="sibTrans" cxnId="{4705050C-326D-C241-AB01-F927188FC367}">
      <dgm:prSet/>
      <dgm:spPr/>
      <dgm:t>
        <a:bodyPr/>
        <a:lstStyle/>
        <a:p>
          <a:endParaRPr lang="en-US"/>
        </a:p>
      </dgm:t>
    </dgm:pt>
    <dgm:pt modelId="{341FEE5A-9CDC-A94A-B947-B3F8165C94C9}" type="pres">
      <dgm:prSet presAssocID="{29038853-7F4A-CF40-8C7A-A75DA88950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BD95A-4B56-3D47-AFF9-FE97E516E1D4}" type="pres">
      <dgm:prSet presAssocID="{88541DD7-7603-5B4F-BD98-E9289727C031}" presName="centerShape" presStyleLbl="node0" presStyleIdx="0" presStyleCnt="1" custScaleX="105162" custScaleY="105162"/>
      <dgm:spPr/>
      <dgm:t>
        <a:bodyPr/>
        <a:lstStyle/>
        <a:p>
          <a:endParaRPr lang="en-US"/>
        </a:p>
      </dgm:t>
    </dgm:pt>
    <dgm:pt modelId="{1476ADCD-061F-AD49-A026-C953110B0CC2}" type="pres">
      <dgm:prSet presAssocID="{B07AADE0-E661-5D44-A980-A0BDAD710404}" presName="Name9" presStyleLbl="parChTrans1D2" presStyleIdx="0" presStyleCnt="6"/>
      <dgm:spPr/>
      <dgm:t>
        <a:bodyPr/>
        <a:lstStyle/>
        <a:p>
          <a:endParaRPr lang="en-US"/>
        </a:p>
      </dgm:t>
    </dgm:pt>
    <dgm:pt modelId="{0058B3A8-FCD2-1D42-B652-1892773447BE}" type="pres">
      <dgm:prSet presAssocID="{B07AADE0-E661-5D44-A980-A0BDAD71040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DF106B1-015B-2D4D-9A0E-8D885EEBE681}" type="pres">
      <dgm:prSet presAssocID="{7ABD3DD5-1FCD-414F-85FF-9AF32F6B5705}" presName="node" presStyleLbl="node1" presStyleIdx="0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AE842-FDED-5F40-AFED-E0FF78794F39}" type="pres">
      <dgm:prSet presAssocID="{1A0B90D7-6747-6B42-AF4B-BD2DD431075C}" presName="Name9" presStyleLbl="parChTrans1D2" presStyleIdx="1" presStyleCnt="6"/>
      <dgm:spPr/>
      <dgm:t>
        <a:bodyPr/>
        <a:lstStyle/>
        <a:p>
          <a:endParaRPr lang="en-US"/>
        </a:p>
      </dgm:t>
    </dgm:pt>
    <dgm:pt modelId="{8BB6DA68-951D-8C4B-8948-10EB44BC854E}" type="pres">
      <dgm:prSet presAssocID="{1A0B90D7-6747-6B42-AF4B-BD2DD431075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38AA1C5-EAEE-F64B-866B-ED7769C27744}" type="pres">
      <dgm:prSet presAssocID="{2E2FE4C9-76A1-AE4A-9143-A5822DCF9F6B}" presName="node" presStyleLbl="node1" presStyleIdx="1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D4CEA-E36A-FF4E-9370-6D521BC9F9EC}" type="pres">
      <dgm:prSet presAssocID="{F6C1BE17-8DF7-3E46-87C8-ADEE20C86425}" presName="Name9" presStyleLbl="parChTrans1D2" presStyleIdx="2" presStyleCnt="6"/>
      <dgm:spPr/>
      <dgm:t>
        <a:bodyPr/>
        <a:lstStyle/>
        <a:p>
          <a:endParaRPr lang="en-US"/>
        </a:p>
      </dgm:t>
    </dgm:pt>
    <dgm:pt modelId="{BAB528BF-EA1B-1746-9E0C-9BFDEBCDE8BE}" type="pres">
      <dgm:prSet presAssocID="{F6C1BE17-8DF7-3E46-87C8-ADEE20C8642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DD61054-177E-834E-B1C1-B2AE173CD23D}" type="pres">
      <dgm:prSet presAssocID="{DFDFDA10-C919-2B4E-B524-1471471B99F5}" presName="node" presStyleLbl="node1" presStyleIdx="2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D0EC3-F5BE-FF49-850C-F6FD1709CCBD}" type="pres">
      <dgm:prSet presAssocID="{94661252-5724-B445-A020-E7311BACABAF}" presName="Name9" presStyleLbl="parChTrans1D2" presStyleIdx="3" presStyleCnt="6"/>
      <dgm:spPr/>
      <dgm:t>
        <a:bodyPr/>
        <a:lstStyle/>
        <a:p>
          <a:endParaRPr lang="en-US"/>
        </a:p>
      </dgm:t>
    </dgm:pt>
    <dgm:pt modelId="{BA1359DC-6609-C047-BE9C-E49454ECC7E0}" type="pres">
      <dgm:prSet presAssocID="{94661252-5724-B445-A020-E7311BACABA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752244-F9C3-1E41-B31D-E736F7543DC9}" type="pres">
      <dgm:prSet presAssocID="{D7EE45A1-84D3-EF43-9AB7-29F1C1572AFD}" presName="node" presStyleLbl="node1" presStyleIdx="3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A9C46-CCD0-C147-AA78-D3C8069BB1D9}" type="pres">
      <dgm:prSet presAssocID="{F0B6B0F6-D84C-284E-A2BC-B2AD50FD7975}" presName="Name9" presStyleLbl="parChTrans1D2" presStyleIdx="4" presStyleCnt="6"/>
      <dgm:spPr/>
      <dgm:t>
        <a:bodyPr/>
        <a:lstStyle/>
        <a:p>
          <a:endParaRPr lang="en-US"/>
        </a:p>
      </dgm:t>
    </dgm:pt>
    <dgm:pt modelId="{464ED10D-452F-D341-8FE0-270C70BD85F3}" type="pres">
      <dgm:prSet presAssocID="{F0B6B0F6-D84C-284E-A2BC-B2AD50FD797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8542B56-DFBB-714D-AA51-3F9CC16CB01A}" type="pres">
      <dgm:prSet presAssocID="{000A79B8-AE22-8740-B30B-E1F7F1047460}" presName="node" presStyleLbl="node1" presStyleIdx="4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A8D40-A988-714B-BF30-BE80513F1094}" type="pres">
      <dgm:prSet presAssocID="{5045CC59-A04A-674C-969E-D8483DC4B6BD}" presName="Name9" presStyleLbl="parChTrans1D2" presStyleIdx="5" presStyleCnt="6"/>
      <dgm:spPr/>
      <dgm:t>
        <a:bodyPr/>
        <a:lstStyle/>
        <a:p>
          <a:endParaRPr lang="en-US"/>
        </a:p>
      </dgm:t>
    </dgm:pt>
    <dgm:pt modelId="{86FDB9F6-F0FE-0048-BE8A-8B3B1AD3BD93}" type="pres">
      <dgm:prSet presAssocID="{5045CC59-A04A-674C-969E-D8483DC4B6B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4A32BE2-2AD2-B14E-9755-A064E8CEDE4E}" type="pres">
      <dgm:prSet presAssocID="{BC6ACDB9-6C35-0C47-AE16-37B3EC921D6D}" presName="node" presStyleLbl="node1" presStyleIdx="5" presStyleCnt="6" custScaleX="105162" custScaleY="10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61CB4-8027-E844-AECA-1B4D4C959D0B}" type="presOf" srcId="{B07AADE0-E661-5D44-A980-A0BDAD710404}" destId="{0058B3A8-FCD2-1D42-B652-1892773447BE}" srcOrd="1" destOrd="0" presId="urn:microsoft.com/office/officeart/2005/8/layout/radial1"/>
    <dgm:cxn modelId="{C66CB788-20C3-CE45-A1F4-57C631D8798C}" type="presOf" srcId="{000A79B8-AE22-8740-B30B-E1F7F1047460}" destId="{68542B56-DFBB-714D-AA51-3F9CC16CB01A}" srcOrd="0" destOrd="0" presId="urn:microsoft.com/office/officeart/2005/8/layout/radial1"/>
    <dgm:cxn modelId="{57049E0D-614E-FE49-93A1-6525AEC47ADC}" srcId="{88541DD7-7603-5B4F-BD98-E9289727C031}" destId="{2E2FE4C9-76A1-AE4A-9143-A5822DCF9F6B}" srcOrd="1" destOrd="0" parTransId="{1A0B90D7-6747-6B42-AF4B-BD2DD431075C}" sibTransId="{BFCBA995-4F68-8143-89F7-35ACE6CC12F7}"/>
    <dgm:cxn modelId="{1402CB3D-50DB-A44B-ADAF-4935946BF477}" type="presOf" srcId="{D7EE45A1-84D3-EF43-9AB7-29F1C1572AFD}" destId="{64752244-F9C3-1E41-B31D-E736F7543DC9}" srcOrd="0" destOrd="0" presId="urn:microsoft.com/office/officeart/2005/8/layout/radial1"/>
    <dgm:cxn modelId="{D8F2F74B-422A-F547-81A8-358D01913FAE}" type="presOf" srcId="{94661252-5724-B445-A020-E7311BACABAF}" destId="{95FD0EC3-F5BE-FF49-850C-F6FD1709CCBD}" srcOrd="0" destOrd="0" presId="urn:microsoft.com/office/officeart/2005/8/layout/radial1"/>
    <dgm:cxn modelId="{E271EAEA-34FE-4D43-B837-C884CB57CE08}" type="presOf" srcId="{5045CC59-A04A-674C-969E-D8483DC4B6BD}" destId="{86FDB9F6-F0FE-0048-BE8A-8B3B1AD3BD93}" srcOrd="1" destOrd="0" presId="urn:microsoft.com/office/officeart/2005/8/layout/radial1"/>
    <dgm:cxn modelId="{4705050C-326D-C241-AB01-F927188FC367}" srcId="{88541DD7-7603-5B4F-BD98-E9289727C031}" destId="{BC6ACDB9-6C35-0C47-AE16-37B3EC921D6D}" srcOrd="5" destOrd="0" parTransId="{5045CC59-A04A-674C-969E-D8483DC4B6BD}" sibTransId="{E49447DB-FA98-424D-B3B7-E1D6A464945D}"/>
    <dgm:cxn modelId="{B0E1F5C5-7ED2-8D44-9A05-B5643DB42D4F}" srcId="{88541DD7-7603-5B4F-BD98-E9289727C031}" destId="{D7EE45A1-84D3-EF43-9AB7-29F1C1572AFD}" srcOrd="3" destOrd="0" parTransId="{94661252-5724-B445-A020-E7311BACABAF}" sibTransId="{FB94C8A5-916C-3B4F-BF1E-6D5ED5B27937}"/>
    <dgm:cxn modelId="{B979FEA9-4179-8A4F-BF4E-0E2126EDC881}" type="presOf" srcId="{F0B6B0F6-D84C-284E-A2BC-B2AD50FD7975}" destId="{714A9C46-CCD0-C147-AA78-D3C8069BB1D9}" srcOrd="0" destOrd="0" presId="urn:microsoft.com/office/officeart/2005/8/layout/radial1"/>
    <dgm:cxn modelId="{6F9EA745-C98F-444D-B754-F4C25730BDC9}" type="presOf" srcId="{1A0B90D7-6747-6B42-AF4B-BD2DD431075C}" destId="{380AE842-FDED-5F40-AFED-E0FF78794F39}" srcOrd="0" destOrd="0" presId="urn:microsoft.com/office/officeart/2005/8/layout/radial1"/>
    <dgm:cxn modelId="{0F07C763-6434-CD48-BD0C-AA0AB7314537}" srcId="{88541DD7-7603-5B4F-BD98-E9289727C031}" destId="{7ABD3DD5-1FCD-414F-85FF-9AF32F6B5705}" srcOrd="0" destOrd="0" parTransId="{B07AADE0-E661-5D44-A980-A0BDAD710404}" sibTransId="{F3B90D75-6419-8742-B2C0-AA6A851565C2}"/>
    <dgm:cxn modelId="{A4DF27B3-D4A4-E34D-9044-32A2470A1BA1}" type="presOf" srcId="{DFDFDA10-C919-2B4E-B524-1471471B99F5}" destId="{CDD61054-177E-834E-B1C1-B2AE173CD23D}" srcOrd="0" destOrd="0" presId="urn:microsoft.com/office/officeart/2005/8/layout/radial1"/>
    <dgm:cxn modelId="{A16ED86F-EC5D-5740-B438-BEAF368A1022}" srcId="{29038853-7F4A-CF40-8C7A-A75DA88950EE}" destId="{88541DD7-7603-5B4F-BD98-E9289727C031}" srcOrd="0" destOrd="0" parTransId="{842C703E-AFFC-9742-819B-4C4D93062310}" sibTransId="{B45B04A5-1C92-2646-8B90-2615A6079B69}"/>
    <dgm:cxn modelId="{5FDECC8F-86E4-C047-BA6E-AA534E1E9BAA}" type="presOf" srcId="{F6C1BE17-8DF7-3E46-87C8-ADEE20C86425}" destId="{57AD4CEA-E36A-FF4E-9370-6D521BC9F9EC}" srcOrd="0" destOrd="0" presId="urn:microsoft.com/office/officeart/2005/8/layout/radial1"/>
    <dgm:cxn modelId="{CC39FC3F-94E6-2842-87E8-8CC08708DF8E}" srcId="{88541DD7-7603-5B4F-BD98-E9289727C031}" destId="{000A79B8-AE22-8740-B30B-E1F7F1047460}" srcOrd="4" destOrd="0" parTransId="{F0B6B0F6-D84C-284E-A2BC-B2AD50FD7975}" sibTransId="{33D0A2EF-B55F-9C44-BB16-723B70A275F8}"/>
    <dgm:cxn modelId="{11DB787C-BD68-7D48-9C86-D03EC72295D4}" type="presOf" srcId="{F6C1BE17-8DF7-3E46-87C8-ADEE20C86425}" destId="{BAB528BF-EA1B-1746-9E0C-9BFDEBCDE8BE}" srcOrd="1" destOrd="0" presId="urn:microsoft.com/office/officeart/2005/8/layout/radial1"/>
    <dgm:cxn modelId="{83B352A8-0A5E-F544-81BE-E3712AB0D2E0}" type="presOf" srcId="{2E2FE4C9-76A1-AE4A-9143-A5822DCF9F6B}" destId="{C38AA1C5-EAEE-F64B-866B-ED7769C27744}" srcOrd="0" destOrd="0" presId="urn:microsoft.com/office/officeart/2005/8/layout/radial1"/>
    <dgm:cxn modelId="{07CB07DB-63C2-9B4D-ADB6-D23A436C7721}" type="presOf" srcId="{BC6ACDB9-6C35-0C47-AE16-37B3EC921D6D}" destId="{74A32BE2-2AD2-B14E-9755-A064E8CEDE4E}" srcOrd="0" destOrd="0" presId="urn:microsoft.com/office/officeart/2005/8/layout/radial1"/>
    <dgm:cxn modelId="{6BC97A87-BA06-EA49-A61A-8128F7EB2888}" type="presOf" srcId="{B07AADE0-E661-5D44-A980-A0BDAD710404}" destId="{1476ADCD-061F-AD49-A026-C953110B0CC2}" srcOrd="0" destOrd="0" presId="urn:microsoft.com/office/officeart/2005/8/layout/radial1"/>
    <dgm:cxn modelId="{26228199-EEFC-594A-9933-FE4C2F138851}" type="presOf" srcId="{29038853-7F4A-CF40-8C7A-A75DA88950EE}" destId="{341FEE5A-9CDC-A94A-B947-B3F8165C94C9}" srcOrd="0" destOrd="0" presId="urn:microsoft.com/office/officeart/2005/8/layout/radial1"/>
    <dgm:cxn modelId="{8A8FB8FC-568A-EC46-8370-9EA4ACB6049E}" type="presOf" srcId="{5045CC59-A04A-674C-969E-D8483DC4B6BD}" destId="{A21A8D40-A988-714B-BF30-BE80513F1094}" srcOrd="0" destOrd="0" presId="urn:microsoft.com/office/officeart/2005/8/layout/radial1"/>
    <dgm:cxn modelId="{4407065F-91F0-3A46-8274-A66CD7244E1C}" type="presOf" srcId="{94661252-5724-B445-A020-E7311BACABAF}" destId="{BA1359DC-6609-C047-BE9C-E49454ECC7E0}" srcOrd="1" destOrd="0" presId="urn:microsoft.com/office/officeart/2005/8/layout/radial1"/>
    <dgm:cxn modelId="{5BF63C37-3E07-4F4F-AD8D-1D03B143C087}" type="presOf" srcId="{1A0B90D7-6747-6B42-AF4B-BD2DD431075C}" destId="{8BB6DA68-951D-8C4B-8948-10EB44BC854E}" srcOrd="1" destOrd="0" presId="urn:microsoft.com/office/officeart/2005/8/layout/radial1"/>
    <dgm:cxn modelId="{516A36B2-7B4E-2E46-B455-A550E444C8E7}" type="presOf" srcId="{88541DD7-7603-5B4F-BD98-E9289727C031}" destId="{7BEBD95A-4B56-3D47-AFF9-FE97E516E1D4}" srcOrd="0" destOrd="0" presId="urn:microsoft.com/office/officeart/2005/8/layout/radial1"/>
    <dgm:cxn modelId="{6E20D2F9-CD68-E44A-B863-3190CE442ADF}" srcId="{88541DD7-7603-5B4F-BD98-E9289727C031}" destId="{DFDFDA10-C919-2B4E-B524-1471471B99F5}" srcOrd="2" destOrd="0" parTransId="{F6C1BE17-8DF7-3E46-87C8-ADEE20C86425}" sibTransId="{93EE79DF-5C58-1448-98AB-48308607E703}"/>
    <dgm:cxn modelId="{8118C792-F00D-304E-8F36-CE82223E1506}" type="presOf" srcId="{7ABD3DD5-1FCD-414F-85FF-9AF32F6B5705}" destId="{ADF106B1-015B-2D4D-9A0E-8D885EEBE681}" srcOrd="0" destOrd="0" presId="urn:microsoft.com/office/officeart/2005/8/layout/radial1"/>
    <dgm:cxn modelId="{2BDA760D-A436-F545-8C0B-8308B0FF487E}" type="presOf" srcId="{F0B6B0F6-D84C-284E-A2BC-B2AD50FD7975}" destId="{464ED10D-452F-D341-8FE0-270C70BD85F3}" srcOrd="1" destOrd="0" presId="urn:microsoft.com/office/officeart/2005/8/layout/radial1"/>
    <dgm:cxn modelId="{A454C675-D60E-7948-BCA1-FAE0CAC9E1E8}" type="presParOf" srcId="{341FEE5A-9CDC-A94A-B947-B3F8165C94C9}" destId="{7BEBD95A-4B56-3D47-AFF9-FE97E516E1D4}" srcOrd="0" destOrd="0" presId="urn:microsoft.com/office/officeart/2005/8/layout/radial1"/>
    <dgm:cxn modelId="{538AC9A9-E927-794B-A2D1-1FE8970DD3ED}" type="presParOf" srcId="{341FEE5A-9CDC-A94A-B947-B3F8165C94C9}" destId="{1476ADCD-061F-AD49-A026-C953110B0CC2}" srcOrd="1" destOrd="0" presId="urn:microsoft.com/office/officeart/2005/8/layout/radial1"/>
    <dgm:cxn modelId="{A93BC93A-61A7-3D48-B029-63BDBA6F1DC1}" type="presParOf" srcId="{1476ADCD-061F-AD49-A026-C953110B0CC2}" destId="{0058B3A8-FCD2-1D42-B652-1892773447BE}" srcOrd="0" destOrd="0" presId="urn:microsoft.com/office/officeart/2005/8/layout/radial1"/>
    <dgm:cxn modelId="{86916863-1C2A-3246-A5E5-25A43683C0D0}" type="presParOf" srcId="{341FEE5A-9CDC-A94A-B947-B3F8165C94C9}" destId="{ADF106B1-015B-2D4D-9A0E-8D885EEBE681}" srcOrd="2" destOrd="0" presId="urn:microsoft.com/office/officeart/2005/8/layout/radial1"/>
    <dgm:cxn modelId="{ACF20ECE-0AC3-1C4D-B1A8-B9DAF13B4E38}" type="presParOf" srcId="{341FEE5A-9CDC-A94A-B947-B3F8165C94C9}" destId="{380AE842-FDED-5F40-AFED-E0FF78794F39}" srcOrd="3" destOrd="0" presId="urn:microsoft.com/office/officeart/2005/8/layout/radial1"/>
    <dgm:cxn modelId="{6E0100CF-3C2B-354C-807B-C7F3BAEE5AA6}" type="presParOf" srcId="{380AE842-FDED-5F40-AFED-E0FF78794F39}" destId="{8BB6DA68-951D-8C4B-8948-10EB44BC854E}" srcOrd="0" destOrd="0" presId="urn:microsoft.com/office/officeart/2005/8/layout/radial1"/>
    <dgm:cxn modelId="{BAC36E38-2B99-2945-B42A-2F0F6A105011}" type="presParOf" srcId="{341FEE5A-9CDC-A94A-B947-B3F8165C94C9}" destId="{C38AA1C5-EAEE-F64B-866B-ED7769C27744}" srcOrd="4" destOrd="0" presId="urn:microsoft.com/office/officeart/2005/8/layout/radial1"/>
    <dgm:cxn modelId="{264E5B6B-C99D-1140-9F74-AB577860D373}" type="presParOf" srcId="{341FEE5A-9CDC-A94A-B947-B3F8165C94C9}" destId="{57AD4CEA-E36A-FF4E-9370-6D521BC9F9EC}" srcOrd="5" destOrd="0" presId="urn:microsoft.com/office/officeart/2005/8/layout/radial1"/>
    <dgm:cxn modelId="{D2278009-8D3F-1F40-A6C4-DC3A00E19968}" type="presParOf" srcId="{57AD4CEA-E36A-FF4E-9370-6D521BC9F9EC}" destId="{BAB528BF-EA1B-1746-9E0C-9BFDEBCDE8BE}" srcOrd="0" destOrd="0" presId="urn:microsoft.com/office/officeart/2005/8/layout/radial1"/>
    <dgm:cxn modelId="{45964AFB-0A94-9A49-99D5-174299085F52}" type="presParOf" srcId="{341FEE5A-9CDC-A94A-B947-B3F8165C94C9}" destId="{CDD61054-177E-834E-B1C1-B2AE173CD23D}" srcOrd="6" destOrd="0" presId="urn:microsoft.com/office/officeart/2005/8/layout/radial1"/>
    <dgm:cxn modelId="{7EF07945-D0BD-4F46-B672-726F7B9EDED9}" type="presParOf" srcId="{341FEE5A-9CDC-A94A-B947-B3F8165C94C9}" destId="{95FD0EC3-F5BE-FF49-850C-F6FD1709CCBD}" srcOrd="7" destOrd="0" presId="urn:microsoft.com/office/officeart/2005/8/layout/radial1"/>
    <dgm:cxn modelId="{09A43D47-3328-F24C-90A8-DF0D029C3304}" type="presParOf" srcId="{95FD0EC3-F5BE-FF49-850C-F6FD1709CCBD}" destId="{BA1359DC-6609-C047-BE9C-E49454ECC7E0}" srcOrd="0" destOrd="0" presId="urn:microsoft.com/office/officeart/2005/8/layout/radial1"/>
    <dgm:cxn modelId="{73F510AE-3187-7140-8B64-9FCE91459C35}" type="presParOf" srcId="{341FEE5A-9CDC-A94A-B947-B3F8165C94C9}" destId="{64752244-F9C3-1E41-B31D-E736F7543DC9}" srcOrd="8" destOrd="0" presId="urn:microsoft.com/office/officeart/2005/8/layout/radial1"/>
    <dgm:cxn modelId="{64553347-D0BC-5D4C-9A19-BD734CB2D322}" type="presParOf" srcId="{341FEE5A-9CDC-A94A-B947-B3F8165C94C9}" destId="{714A9C46-CCD0-C147-AA78-D3C8069BB1D9}" srcOrd="9" destOrd="0" presId="urn:microsoft.com/office/officeart/2005/8/layout/radial1"/>
    <dgm:cxn modelId="{B9C507D7-5BFE-ED4E-9159-8A8A71454DB4}" type="presParOf" srcId="{714A9C46-CCD0-C147-AA78-D3C8069BB1D9}" destId="{464ED10D-452F-D341-8FE0-270C70BD85F3}" srcOrd="0" destOrd="0" presId="urn:microsoft.com/office/officeart/2005/8/layout/radial1"/>
    <dgm:cxn modelId="{3F63A924-9AE1-8841-800E-399335587CCE}" type="presParOf" srcId="{341FEE5A-9CDC-A94A-B947-B3F8165C94C9}" destId="{68542B56-DFBB-714D-AA51-3F9CC16CB01A}" srcOrd="10" destOrd="0" presId="urn:microsoft.com/office/officeart/2005/8/layout/radial1"/>
    <dgm:cxn modelId="{7395B548-DBB8-694F-9A42-B9D0CD920C94}" type="presParOf" srcId="{341FEE5A-9CDC-A94A-B947-B3F8165C94C9}" destId="{A21A8D40-A988-714B-BF30-BE80513F1094}" srcOrd="11" destOrd="0" presId="urn:microsoft.com/office/officeart/2005/8/layout/radial1"/>
    <dgm:cxn modelId="{88B2D4AD-F06C-8F45-9C6D-19D4AD68D218}" type="presParOf" srcId="{A21A8D40-A988-714B-BF30-BE80513F1094}" destId="{86FDB9F6-F0FE-0048-BE8A-8B3B1AD3BD93}" srcOrd="0" destOrd="0" presId="urn:microsoft.com/office/officeart/2005/8/layout/radial1"/>
    <dgm:cxn modelId="{90739E0F-2730-3446-932E-BAA39E6B5C85}" type="presParOf" srcId="{341FEE5A-9CDC-A94A-B947-B3F8165C94C9}" destId="{74A32BE2-2AD2-B14E-9755-A064E8CEDE4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ADD0B-D518-3C4A-BF05-03DD8A6C5199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B6B75-4164-E140-84E5-68316BCCAF8A}">
      <dgm:prSet phldrT="[Text]" custT="1"/>
      <dgm:spPr>
        <a:solidFill>
          <a:srgbClr val="002060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 smtClean="0"/>
            <a:t>In normal situations – </a:t>
          </a:r>
        </a:p>
        <a:p>
          <a:pPr>
            <a:spcAft>
              <a:spcPts val="600"/>
            </a:spcAft>
          </a:pPr>
          <a:r>
            <a:rPr lang="en-US" sz="2000" dirty="0" smtClean="0"/>
            <a:t>all events, daily demands, self-care, challenges</a:t>
          </a:r>
          <a:r>
            <a:rPr lang="is-IS" sz="2000" dirty="0" smtClean="0"/>
            <a:t>…</a:t>
          </a:r>
          <a:endParaRPr lang="en-US" sz="2000" dirty="0"/>
        </a:p>
      </dgm:t>
    </dgm:pt>
    <dgm:pt modelId="{A78F2D34-3CF0-6442-ADDF-14F62BAE782B}" type="parTrans" cxnId="{B5A007E6-A3DF-D84F-9720-17BD5554AFC6}">
      <dgm:prSet/>
      <dgm:spPr/>
      <dgm:t>
        <a:bodyPr/>
        <a:lstStyle/>
        <a:p>
          <a:endParaRPr lang="en-US"/>
        </a:p>
      </dgm:t>
    </dgm:pt>
    <dgm:pt modelId="{8C6F9C78-B083-0644-BF96-5B81BFA080E2}" type="sibTrans" cxnId="{B5A007E6-A3DF-D84F-9720-17BD5554AFC6}">
      <dgm:prSet/>
      <dgm:spPr/>
      <dgm:t>
        <a:bodyPr/>
        <a:lstStyle/>
        <a:p>
          <a:endParaRPr lang="en-US"/>
        </a:p>
      </dgm:t>
    </dgm:pt>
    <dgm:pt modelId="{B0D54A74-6723-0641-BE73-5627B2316909}">
      <dgm:prSet phldrT="[Text]"/>
      <dgm:spPr>
        <a:solidFill>
          <a:srgbClr val="DCE6F2">
            <a:alpha val="90000"/>
          </a:srgbClr>
        </a:solidFill>
      </dgm:spPr>
      <dgm:t>
        <a:bodyPr anchor="ctr"/>
        <a:lstStyle/>
        <a:p>
          <a:r>
            <a:rPr lang="en-US" dirty="0" smtClean="0"/>
            <a:t>General/</a:t>
          </a:r>
          <a:r>
            <a:rPr lang="en-US" b="1" dirty="0" smtClean="0">
              <a:solidFill>
                <a:srgbClr val="FF0000"/>
              </a:solidFill>
            </a:rPr>
            <a:t>basic stress </a:t>
          </a:r>
          <a:r>
            <a:rPr lang="en-US" dirty="0" smtClean="0"/>
            <a:t>is normal, motor of our life	</a:t>
          </a:r>
          <a:endParaRPr lang="en-US" dirty="0"/>
        </a:p>
      </dgm:t>
    </dgm:pt>
    <dgm:pt modelId="{9B2D29D3-2FFB-4D4C-994F-59C2CB02E3F5}" type="parTrans" cxnId="{1F3DC2D9-5EF1-F245-A242-5CE5FD6E3518}">
      <dgm:prSet/>
      <dgm:spPr/>
      <dgm:t>
        <a:bodyPr/>
        <a:lstStyle/>
        <a:p>
          <a:endParaRPr lang="en-US"/>
        </a:p>
      </dgm:t>
    </dgm:pt>
    <dgm:pt modelId="{413D6D2C-57E5-454F-B5E1-3CBC40AB24FD}" type="sibTrans" cxnId="{1F3DC2D9-5EF1-F245-A242-5CE5FD6E3518}">
      <dgm:prSet/>
      <dgm:spPr/>
      <dgm:t>
        <a:bodyPr/>
        <a:lstStyle/>
        <a:p>
          <a:endParaRPr lang="en-US"/>
        </a:p>
      </dgm:t>
    </dgm:pt>
    <dgm:pt modelId="{D1A359E4-AE99-7A47-B65F-0CC8957C1A81}">
      <dgm:prSet phldrT="[Text]"/>
      <dgm:spPr>
        <a:solidFill>
          <a:srgbClr val="DCE6F2">
            <a:alpha val="90000"/>
          </a:srgbClr>
        </a:solidFill>
      </dgm:spPr>
      <dgm:t>
        <a:bodyPr anchor="ctr"/>
        <a:lstStyle/>
        <a:p>
          <a:r>
            <a:rPr lang="en-US" dirty="0" smtClean="0">
              <a:solidFill>
                <a:srgbClr val="FF0000"/>
              </a:solidFill>
            </a:rPr>
            <a:t>Cumulative stress</a:t>
          </a:r>
          <a:r>
            <a:rPr lang="en-US" dirty="0" smtClean="0"/>
            <a:t>/distress = origin of disease</a:t>
          </a:r>
          <a:endParaRPr lang="en-US" dirty="0"/>
        </a:p>
      </dgm:t>
    </dgm:pt>
    <dgm:pt modelId="{5B6B500C-EEDE-DA4A-95CA-117F8F2172A2}" type="parTrans" cxnId="{FE533D17-E354-3B42-888A-32D1AD92AA2D}">
      <dgm:prSet/>
      <dgm:spPr/>
      <dgm:t>
        <a:bodyPr/>
        <a:lstStyle/>
        <a:p>
          <a:endParaRPr lang="en-US"/>
        </a:p>
      </dgm:t>
    </dgm:pt>
    <dgm:pt modelId="{D1B50886-1984-944F-9545-58FECC696AA8}" type="sibTrans" cxnId="{FE533D17-E354-3B42-888A-32D1AD92AA2D}">
      <dgm:prSet/>
      <dgm:spPr/>
      <dgm:t>
        <a:bodyPr/>
        <a:lstStyle/>
        <a:p>
          <a:endParaRPr lang="en-US"/>
        </a:p>
      </dgm:t>
    </dgm:pt>
    <dgm:pt modelId="{6B9567D1-7CB6-7440-BD3C-C9FCCACE572C}">
      <dgm:prSet phldrT="[Text]" custT="1"/>
      <dgm:spPr>
        <a:solidFill>
          <a:srgbClr val="002060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 smtClean="0"/>
            <a:t>In abnormal situations –</a:t>
          </a:r>
        </a:p>
        <a:p>
          <a:pPr>
            <a:spcAft>
              <a:spcPts val="600"/>
            </a:spcAft>
          </a:pPr>
          <a:r>
            <a:rPr lang="en-US" sz="2000" dirty="0" smtClean="0"/>
            <a:t> terror, physical threat</a:t>
          </a:r>
          <a:r>
            <a:rPr lang="is-IS" sz="2000" dirty="0" smtClean="0"/>
            <a:t>…</a:t>
          </a:r>
          <a:endParaRPr lang="en-US" sz="2000" dirty="0"/>
        </a:p>
      </dgm:t>
    </dgm:pt>
    <dgm:pt modelId="{5933A06E-BE0D-DA4A-BCC6-CDF6B6ED4A41}" type="parTrans" cxnId="{96A20341-091C-F04D-881A-C8F49DAF9A07}">
      <dgm:prSet/>
      <dgm:spPr/>
      <dgm:t>
        <a:bodyPr/>
        <a:lstStyle/>
        <a:p>
          <a:endParaRPr lang="en-US"/>
        </a:p>
      </dgm:t>
    </dgm:pt>
    <dgm:pt modelId="{D2E4E5F3-6EC2-6641-A2B8-640F168F9F6F}" type="sibTrans" cxnId="{96A20341-091C-F04D-881A-C8F49DAF9A07}">
      <dgm:prSet/>
      <dgm:spPr/>
      <dgm:t>
        <a:bodyPr/>
        <a:lstStyle/>
        <a:p>
          <a:endParaRPr lang="en-US"/>
        </a:p>
      </dgm:t>
    </dgm:pt>
    <dgm:pt modelId="{FE9D0681-463C-E048-9659-C8532F3A40E4}">
      <dgm:prSet phldrT="[Text]"/>
      <dgm:spPr>
        <a:solidFill>
          <a:srgbClr val="DCE6F2">
            <a:alpha val="90000"/>
          </a:srgbClr>
        </a:solidFill>
      </dgm:spPr>
      <dgm:t>
        <a:bodyPr anchor="ctr"/>
        <a:lstStyle/>
        <a:p>
          <a:r>
            <a:rPr lang="en-US" dirty="0" smtClean="0"/>
            <a:t>Post-</a:t>
          </a:r>
          <a:r>
            <a:rPr lang="en-US" dirty="0" smtClean="0">
              <a:solidFill>
                <a:srgbClr val="FF0000"/>
              </a:solidFill>
            </a:rPr>
            <a:t>Traumatic Stress </a:t>
          </a:r>
          <a:r>
            <a:rPr lang="en-US" dirty="0" smtClean="0"/>
            <a:t>is immediate and normal – neurophysiological reaction</a:t>
          </a:r>
          <a:endParaRPr lang="en-US" dirty="0"/>
        </a:p>
      </dgm:t>
    </dgm:pt>
    <dgm:pt modelId="{BEEFC7F6-F46F-9F48-99A1-AB7638124EE3}" type="parTrans" cxnId="{7460FFE9-D37D-2941-AE56-A1936BAE3CB9}">
      <dgm:prSet/>
      <dgm:spPr/>
      <dgm:t>
        <a:bodyPr/>
        <a:lstStyle/>
        <a:p>
          <a:endParaRPr lang="en-US"/>
        </a:p>
      </dgm:t>
    </dgm:pt>
    <dgm:pt modelId="{46B7C504-E468-9B4F-9841-2C8AB1744D9A}" type="sibTrans" cxnId="{7460FFE9-D37D-2941-AE56-A1936BAE3CB9}">
      <dgm:prSet/>
      <dgm:spPr/>
      <dgm:t>
        <a:bodyPr/>
        <a:lstStyle/>
        <a:p>
          <a:endParaRPr lang="en-US"/>
        </a:p>
      </dgm:t>
    </dgm:pt>
    <dgm:pt modelId="{0120EB9F-B842-C248-94D1-19BCF522BFD5}">
      <dgm:prSet phldrT="[Text]"/>
      <dgm:spPr>
        <a:solidFill>
          <a:srgbClr val="DCE6F2">
            <a:alpha val="90000"/>
          </a:srgbClr>
        </a:solidFill>
      </dgm:spPr>
      <dgm:t>
        <a:bodyPr anchor="ctr"/>
        <a:lstStyle/>
        <a:p>
          <a:r>
            <a:rPr lang="en-US" dirty="0" smtClean="0"/>
            <a:t>Both are biological responses to different demands (personal, work, political situation)</a:t>
          </a:r>
          <a:endParaRPr lang="en-US" dirty="0"/>
        </a:p>
      </dgm:t>
    </dgm:pt>
    <dgm:pt modelId="{807D9289-E9C8-714C-9102-00C0E6F1B743}" type="parTrans" cxnId="{2E868F72-349D-4047-A401-74D415D82E36}">
      <dgm:prSet/>
      <dgm:spPr/>
      <dgm:t>
        <a:bodyPr/>
        <a:lstStyle/>
        <a:p>
          <a:endParaRPr lang="en-US"/>
        </a:p>
      </dgm:t>
    </dgm:pt>
    <dgm:pt modelId="{FF0FB0FE-9FD3-2049-B318-A3E33CB819D2}" type="sibTrans" cxnId="{2E868F72-349D-4047-A401-74D415D82E36}">
      <dgm:prSet/>
      <dgm:spPr/>
      <dgm:t>
        <a:bodyPr/>
        <a:lstStyle/>
        <a:p>
          <a:endParaRPr lang="en-US"/>
        </a:p>
      </dgm:t>
    </dgm:pt>
    <dgm:pt modelId="{EADCC712-02C8-4245-976F-F847E9A4C3FF}">
      <dgm:prSet phldrT="[Text]"/>
      <dgm:spPr>
        <a:solidFill>
          <a:srgbClr val="DCE6F2">
            <a:alpha val="90000"/>
          </a:srgbClr>
        </a:solidFill>
      </dgm:spPr>
      <dgm:t>
        <a:bodyPr anchor="ctr"/>
        <a:lstStyle/>
        <a:p>
          <a:r>
            <a:rPr lang="en-US" dirty="0" smtClean="0">
              <a:solidFill>
                <a:srgbClr val="FF0000"/>
              </a:solidFill>
            </a:rPr>
            <a:t>Post-Traumatic Stress Disorder </a:t>
          </a:r>
          <a:r>
            <a:rPr lang="en-US" dirty="0" smtClean="0"/>
            <a:t>(trauma) is always abnormal – psychological reaction</a:t>
          </a:r>
          <a:endParaRPr lang="en-US" dirty="0"/>
        </a:p>
      </dgm:t>
    </dgm:pt>
    <dgm:pt modelId="{6E289091-FDA4-BE40-BD1B-37E7F9AC57CF}" type="sibTrans" cxnId="{4D26789C-2044-6848-B931-20276C4D24C9}">
      <dgm:prSet/>
      <dgm:spPr/>
      <dgm:t>
        <a:bodyPr/>
        <a:lstStyle/>
        <a:p>
          <a:endParaRPr lang="en-US"/>
        </a:p>
      </dgm:t>
    </dgm:pt>
    <dgm:pt modelId="{7FF6ABA6-2487-7A49-A60C-4BEA0EFACECE}" type="parTrans" cxnId="{4D26789C-2044-6848-B931-20276C4D24C9}">
      <dgm:prSet/>
      <dgm:spPr/>
      <dgm:t>
        <a:bodyPr/>
        <a:lstStyle/>
        <a:p>
          <a:endParaRPr lang="en-US"/>
        </a:p>
      </dgm:t>
    </dgm:pt>
    <dgm:pt modelId="{C656DA93-0E8A-E742-8257-33DCE586911A}" type="pres">
      <dgm:prSet presAssocID="{2CFADD0B-D518-3C4A-BF05-03DD8A6C51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8921CC-3FB8-5F44-892C-ED088AF51EC0}" type="pres">
      <dgm:prSet presAssocID="{D65B6B75-4164-E140-84E5-68316BCCAF8A}" presName="linNode" presStyleCnt="0"/>
      <dgm:spPr/>
    </dgm:pt>
    <dgm:pt modelId="{F91553FA-170E-4340-83F5-202FBE4CBA00}" type="pres">
      <dgm:prSet presAssocID="{D65B6B75-4164-E140-84E5-68316BCCAF8A}" presName="parentShp" presStyleLbl="node1" presStyleIdx="0" presStyleCnt="2" custScaleY="94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DCC8-AC7B-484B-A147-84AB98174FEA}" type="pres">
      <dgm:prSet presAssocID="{D65B6B75-4164-E140-84E5-68316BCCAF8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99A4F-D27E-F04A-A766-921AACAEBABF}" type="pres">
      <dgm:prSet presAssocID="{8C6F9C78-B083-0644-BF96-5B81BFA080E2}" presName="spacing" presStyleCnt="0"/>
      <dgm:spPr/>
    </dgm:pt>
    <dgm:pt modelId="{D8148D66-736F-0E48-A48E-3F19608D1A4A}" type="pres">
      <dgm:prSet presAssocID="{6B9567D1-7CB6-7440-BD3C-C9FCCACE572C}" presName="linNode" presStyleCnt="0"/>
      <dgm:spPr/>
    </dgm:pt>
    <dgm:pt modelId="{4400AD6C-D01B-8D4E-BC83-7075FBB8CF36}" type="pres">
      <dgm:prSet presAssocID="{6B9567D1-7CB6-7440-BD3C-C9FCCACE572C}" presName="parentShp" presStyleLbl="node1" presStyleIdx="1" presStyleCnt="2" custScaleY="94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BA4AE-18EA-0C4B-90C1-3A519CDC3C58}" type="pres">
      <dgm:prSet presAssocID="{6B9567D1-7CB6-7440-BD3C-C9FCCACE57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33D17-E354-3B42-888A-32D1AD92AA2D}" srcId="{D65B6B75-4164-E140-84E5-68316BCCAF8A}" destId="{D1A359E4-AE99-7A47-B65F-0CC8957C1A81}" srcOrd="1" destOrd="0" parTransId="{5B6B500C-EEDE-DA4A-95CA-117F8F2172A2}" sibTransId="{D1B50886-1984-944F-9545-58FECC696AA8}"/>
    <dgm:cxn modelId="{70AC6475-328E-0B44-92BA-F7265B528A5A}" type="presOf" srcId="{EADCC712-02C8-4245-976F-F847E9A4C3FF}" destId="{A0EBA4AE-18EA-0C4B-90C1-3A519CDC3C58}" srcOrd="0" destOrd="1" presId="urn:microsoft.com/office/officeart/2005/8/layout/vList6"/>
    <dgm:cxn modelId="{0E30C94A-0FFB-E94A-9095-0F01ACA560E9}" type="presOf" srcId="{D1A359E4-AE99-7A47-B65F-0CC8957C1A81}" destId="{591FDCC8-AC7B-484B-A147-84AB98174FEA}" srcOrd="0" destOrd="1" presId="urn:microsoft.com/office/officeart/2005/8/layout/vList6"/>
    <dgm:cxn modelId="{CECEB421-E84B-EB40-92C2-20011E461BF1}" type="presOf" srcId="{D65B6B75-4164-E140-84E5-68316BCCAF8A}" destId="{F91553FA-170E-4340-83F5-202FBE4CBA00}" srcOrd="0" destOrd="0" presId="urn:microsoft.com/office/officeart/2005/8/layout/vList6"/>
    <dgm:cxn modelId="{B5A007E6-A3DF-D84F-9720-17BD5554AFC6}" srcId="{2CFADD0B-D518-3C4A-BF05-03DD8A6C5199}" destId="{D65B6B75-4164-E140-84E5-68316BCCAF8A}" srcOrd="0" destOrd="0" parTransId="{A78F2D34-3CF0-6442-ADDF-14F62BAE782B}" sibTransId="{8C6F9C78-B083-0644-BF96-5B81BFA080E2}"/>
    <dgm:cxn modelId="{4D26789C-2044-6848-B931-20276C4D24C9}" srcId="{6B9567D1-7CB6-7440-BD3C-C9FCCACE572C}" destId="{EADCC712-02C8-4245-976F-F847E9A4C3FF}" srcOrd="1" destOrd="0" parTransId="{7FF6ABA6-2487-7A49-A60C-4BEA0EFACECE}" sibTransId="{6E289091-FDA4-BE40-BD1B-37E7F9AC57CF}"/>
    <dgm:cxn modelId="{64A1045D-C4B9-DC4B-911F-8FDB8EC466F1}" type="presOf" srcId="{0120EB9F-B842-C248-94D1-19BCF522BFD5}" destId="{591FDCC8-AC7B-484B-A147-84AB98174FEA}" srcOrd="0" destOrd="2" presId="urn:microsoft.com/office/officeart/2005/8/layout/vList6"/>
    <dgm:cxn modelId="{41FE906C-E99C-2C49-884C-98E91AD87098}" type="presOf" srcId="{B0D54A74-6723-0641-BE73-5627B2316909}" destId="{591FDCC8-AC7B-484B-A147-84AB98174FEA}" srcOrd="0" destOrd="0" presId="urn:microsoft.com/office/officeart/2005/8/layout/vList6"/>
    <dgm:cxn modelId="{9139D558-1656-5C4B-BEEE-39DC740B829A}" type="presOf" srcId="{FE9D0681-463C-E048-9659-C8532F3A40E4}" destId="{A0EBA4AE-18EA-0C4B-90C1-3A519CDC3C58}" srcOrd="0" destOrd="0" presId="urn:microsoft.com/office/officeart/2005/8/layout/vList6"/>
    <dgm:cxn modelId="{96A20341-091C-F04D-881A-C8F49DAF9A07}" srcId="{2CFADD0B-D518-3C4A-BF05-03DD8A6C5199}" destId="{6B9567D1-7CB6-7440-BD3C-C9FCCACE572C}" srcOrd="1" destOrd="0" parTransId="{5933A06E-BE0D-DA4A-BCC6-CDF6B6ED4A41}" sibTransId="{D2E4E5F3-6EC2-6641-A2B8-640F168F9F6F}"/>
    <dgm:cxn modelId="{8A67D9CC-9DC9-274C-A3D8-28D002F63984}" type="presOf" srcId="{6B9567D1-7CB6-7440-BD3C-C9FCCACE572C}" destId="{4400AD6C-D01B-8D4E-BC83-7075FBB8CF36}" srcOrd="0" destOrd="0" presId="urn:microsoft.com/office/officeart/2005/8/layout/vList6"/>
    <dgm:cxn modelId="{FD0C6159-9FA6-4C45-83F2-CE591E9B32AC}" type="presOf" srcId="{2CFADD0B-D518-3C4A-BF05-03DD8A6C5199}" destId="{C656DA93-0E8A-E742-8257-33DCE586911A}" srcOrd="0" destOrd="0" presId="urn:microsoft.com/office/officeart/2005/8/layout/vList6"/>
    <dgm:cxn modelId="{2E868F72-349D-4047-A401-74D415D82E36}" srcId="{D1A359E4-AE99-7A47-B65F-0CC8957C1A81}" destId="{0120EB9F-B842-C248-94D1-19BCF522BFD5}" srcOrd="0" destOrd="0" parTransId="{807D9289-E9C8-714C-9102-00C0E6F1B743}" sibTransId="{FF0FB0FE-9FD3-2049-B318-A3E33CB819D2}"/>
    <dgm:cxn modelId="{7460FFE9-D37D-2941-AE56-A1936BAE3CB9}" srcId="{6B9567D1-7CB6-7440-BD3C-C9FCCACE572C}" destId="{FE9D0681-463C-E048-9659-C8532F3A40E4}" srcOrd="0" destOrd="0" parTransId="{BEEFC7F6-F46F-9F48-99A1-AB7638124EE3}" sibTransId="{46B7C504-E468-9B4F-9841-2C8AB1744D9A}"/>
    <dgm:cxn modelId="{1F3DC2D9-5EF1-F245-A242-5CE5FD6E3518}" srcId="{D65B6B75-4164-E140-84E5-68316BCCAF8A}" destId="{B0D54A74-6723-0641-BE73-5627B2316909}" srcOrd="0" destOrd="0" parTransId="{9B2D29D3-2FFB-4D4C-994F-59C2CB02E3F5}" sibTransId="{413D6D2C-57E5-454F-B5E1-3CBC40AB24FD}"/>
    <dgm:cxn modelId="{04307CF6-4182-B546-9E6D-1D1E1C6212FB}" type="presParOf" srcId="{C656DA93-0E8A-E742-8257-33DCE586911A}" destId="{CA8921CC-3FB8-5F44-892C-ED088AF51EC0}" srcOrd="0" destOrd="0" presId="urn:microsoft.com/office/officeart/2005/8/layout/vList6"/>
    <dgm:cxn modelId="{B4B6EBAA-0DCA-3348-9238-A0EFA0686A6E}" type="presParOf" srcId="{CA8921CC-3FB8-5F44-892C-ED088AF51EC0}" destId="{F91553FA-170E-4340-83F5-202FBE4CBA00}" srcOrd="0" destOrd="0" presId="urn:microsoft.com/office/officeart/2005/8/layout/vList6"/>
    <dgm:cxn modelId="{FBFF778C-3D4B-A240-855B-19092598980C}" type="presParOf" srcId="{CA8921CC-3FB8-5F44-892C-ED088AF51EC0}" destId="{591FDCC8-AC7B-484B-A147-84AB98174FEA}" srcOrd="1" destOrd="0" presId="urn:microsoft.com/office/officeart/2005/8/layout/vList6"/>
    <dgm:cxn modelId="{E2C07304-28E0-8C4C-ABAD-B82EB3F7BE1D}" type="presParOf" srcId="{C656DA93-0E8A-E742-8257-33DCE586911A}" destId="{E4299A4F-D27E-F04A-A766-921AACAEBABF}" srcOrd="1" destOrd="0" presId="urn:microsoft.com/office/officeart/2005/8/layout/vList6"/>
    <dgm:cxn modelId="{1F0C0C9B-D47F-1141-AE80-9E27DE707C2C}" type="presParOf" srcId="{C656DA93-0E8A-E742-8257-33DCE586911A}" destId="{D8148D66-736F-0E48-A48E-3F19608D1A4A}" srcOrd="2" destOrd="0" presId="urn:microsoft.com/office/officeart/2005/8/layout/vList6"/>
    <dgm:cxn modelId="{9E761E2A-9C60-7948-8C7C-897E5A28FCCF}" type="presParOf" srcId="{D8148D66-736F-0E48-A48E-3F19608D1A4A}" destId="{4400AD6C-D01B-8D4E-BC83-7075FBB8CF36}" srcOrd="0" destOrd="0" presId="urn:microsoft.com/office/officeart/2005/8/layout/vList6"/>
    <dgm:cxn modelId="{416E4008-30DF-F04B-866A-ED3DC0F5A6B0}" type="presParOf" srcId="{D8148D66-736F-0E48-A48E-3F19608D1A4A}" destId="{A0EBA4AE-18EA-0C4B-90C1-3A519CDC3C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BD95A-4B56-3D47-AFF9-FE97E516E1D4}">
      <dsp:nvSpPr>
        <dsp:cNvPr id="0" name=""/>
        <dsp:cNvSpPr/>
      </dsp:nvSpPr>
      <dsp:spPr>
        <a:xfrm>
          <a:off x="3462530" y="1862330"/>
          <a:ext cx="1533139" cy="15331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entury Gothic"/>
              <a:cs typeface="Century Gothic"/>
            </a:rPr>
            <a:t>Sources of Stress</a:t>
          </a:r>
          <a:endParaRPr lang="en-US" sz="2100" kern="1200" dirty="0">
            <a:latin typeface="Century Gothic"/>
            <a:cs typeface="Century Gothic"/>
          </a:endParaRPr>
        </a:p>
      </dsp:txBody>
      <dsp:txXfrm>
        <a:off x="3687053" y="2086853"/>
        <a:ext cx="1084093" cy="1084093"/>
      </dsp:txXfrm>
    </dsp:sp>
    <dsp:sp modelId="{1476ADCD-061F-AD49-A026-C953110B0CC2}">
      <dsp:nvSpPr>
        <dsp:cNvPr id="0" name=""/>
        <dsp:cNvSpPr/>
      </dsp:nvSpPr>
      <dsp:spPr>
        <a:xfrm rot="16200000">
          <a:off x="4047734" y="1665452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0031" y="1671897"/>
        <a:ext cx="18136" cy="18136"/>
      </dsp:txXfrm>
    </dsp:sp>
    <dsp:sp modelId="{ADF106B1-015B-2D4D-9A0E-8D885EEBE681}">
      <dsp:nvSpPr>
        <dsp:cNvPr id="0" name=""/>
        <dsp:cNvSpPr/>
      </dsp:nvSpPr>
      <dsp:spPr>
        <a:xfrm>
          <a:off x="3462530" y="-33538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entury Gothic"/>
              <a:cs typeface="Century Gothic"/>
            </a:rPr>
            <a:t>Environment</a:t>
          </a:r>
          <a:endParaRPr lang="en-US" sz="14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3687053" y="190985"/>
        <a:ext cx="1084093" cy="1084093"/>
      </dsp:txXfrm>
    </dsp:sp>
    <dsp:sp modelId="{380AE842-FDED-5F40-AFED-E0FF78794F39}">
      <dsp:nvSpPr>
        <dsp:cNvPr id="0" name=""/>
        <dsp:cNvSpPr/>
      </dsp:nvSpPr>
      <dsp:spPr>
        <a:xfrm rot="19800000">
          <a:off x="4868670" y="2139420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0967" y="2145864"/>
        <a:ext cx="18136" cy="18136"/>
      </dsp:txXfrm>
    </dsp:sp>
    <dsp:sp modelId="{C38AA1C5-EAEE-F64B-866B-ED7769C27744}">
      <dsp:nvSpPr>
        <dsp:cNvPr id="0" name=""/>
        <dsp:cNvSpPr/>
      </dsp:nvSpPr>
      <dsp:spPr>
        <a:xfrm>
          <a:off x="5104401" y="914395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20" dirty="0" smtClean="0">
              <a:solidFill>
                <a:srgbClr val="000000"/>
              </a:solidFill>
              <a:latin typeface="Century Gothic"/>
              <a:cs typeface="Century Gothic"/>
            </a:rPr>
            <a:t>Organizational</a:t>
          </a:r>
          <a:r>
            <a:rPr lang="en-US" sz="1400" kern="1200" dirty="0" smtClean="0">
              <a:solidFill>
                <a:srgbClr val="000000"/>
              </a:solidFill>
              <a:latin typeface="Century Gothic"/>
              <a:cs typeface="Century Gothic"/>
            </a:rPr>
            <a:t> Environment</a:t>
          </a:r>
          <a:endParaRPr lang="en-US" sz="14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5328924" y="1138918"/>
        <a:ext cx="1084093" cy="1084093"/>
      </dsp:txXfrm>
    </dsp:sp>
    <dsp:sp modelId="{57AD4CEA-E36A-FF4E-9370-6D521BC9F9EC}">
      <dsp:nvSpPr>
        <dsp:cNvPr id="0" name=""/>
        <dsp:cNvSpPr/>
      </dsp:nvSpPr>
      <dsp:spPr>
        <a:xfrm rot="1800000">
          <a:off x="4868670" y="3087354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0967" y="3093799"/>
        <a:ext cx="18136" cy="18136"/>
      </dsp:txXfrm>
    </dsp:sp>
    <dsp:sp modelId="{CDD61054-177E-834E-B1C1-B2AE173CD23D}">
      <dsp:nvSpPr>
        <dsp:cNvPr id="0" name=""/>
        <dsp:cNvSpPr/>
      </dsp:nvSpPr>
      <dsp:spPr>
        <a:xfrm>
          <a:off x="5104401" y="2810265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40" dirty="0" smtClean="0">
              <a:solidFill>
                <a:srgbClr val="000000"/>
              </a:solidFill>
              <a:latin typeface="Century Gothic"/>
              <a:cs typeface="Century Gothic"/>
            </a:rPr>
            <a:t>Interpersonal </a:t>
          </a:r>
          <a:r>
            <a:rPr lang="en-US" sz="1400" kern="1200" dirty="0" smtClean="0">
              <a:solidFill>
                <a:srgbClr val="000000"/>
              </a:solidFill>
              <a:latin typeface="Century Gothic"/>
              <a:cs typeface="Century Gothic"/>
            </a:rPr>
            <a:t>Factors</a:t>
          </a:r>
          <a:endParaRPr lang="en-US" sz="14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5328924" y="3034788"/>
        <a:ext cx="1084093" cy="1084093"/>
      </dsp:txXfrm>
    </dsp:sp>
    <dsp:sp modelId="{95FD0EC3-F5BE-FF49-850C-F6FD1709CCBD}">
      <dsp:nvSpPr>
        <dsp:cNvPr id="0" name=""/>
        <dsp:cNvSpPr/>
      </dsp:nvSpPr>
      <dsp:spPr>
        <a:xfrm rot="5400000">
          <a:off x="4047734" y="3561321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0031" y="3567766"/>
        <a:ext cx="18136" cy="18136"/>
      </dsp:txXfrm>
    </dsp:sp>
    <dsp:sp modelId="{64752244-F9C3-1E41-B31D-E736F7543DC9}">
      <dsp:nvSpPr>
        <dsp:cNvPr id="0" name=""/>
        <dsp:cNvSpPr/>
      </dsp:nvSpPr>
      <dsp:spPr>
        <a:xfrm>
          <a:off x="3462530" y="3758199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Century Gothic"/>
              <a:cs typeface="Century Gothic"/>
            </a:rPr>
            <a:t>Personality Factors</a:t>
          </a:r>
          <a:endParaRPr lang="en-US" sz="14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3687053" y="3982722"/>
        <a:ext cx="1084093" cy="1084093"/>
      </dsp:txXfrm>
    </dsp:sp>
    <dsp:sp modelId="{714A9C46-CCD0-C147-AA78-D3C8069BB1D9}">
      <dsp:nvSpPr>
        <dsp:cNvPr id="0" name=""/>
        <dsp:cNvSpPr/>
      </dsp:nvSpPr>
      <dsp:spPr>
        <a:xfrm rot="9000000">
          <a:off x="3226799" y="3087354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9096" y="3093799"/>
        <a:ext cx="18136" cy="18136"/>
      </dsp:txXfrm>
    </dsp:sp>
    <dsp:sp modelId="{68542B56-DFBB-714D-AA51-3F9CC16CB01A}">
      <dsp:nvSpPr>
        <dsp:cNvPr id="0" name=""/>
        <dsp:cNvSpPr/>
      </dsp:nvSpPr>
      <dsp:spPr>
        <a:xfrm>
          <a:off x="1820659" y="2810265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Century Gothic"/>
              <a:cs typeface="Century Gothic"/>
            </a:rPr>
            <a:t>Biological Factors</a:t>
          </a:r>
          <a:endParaRPr lang="en-US" sz="14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2045182" y="3034788"/>
        <a:ext cx="1084093" cy="1084093"/>
      </dsp:txXfrm>
    </dsp:sp>
    <dsp:sp modelId="{A21A8D40-A988-714B-BF30-BE80513F1094}">
      <dsp:nvSpPr>
        <dsp:cNvPr id="0" name=""/>
        <dsp:cNvSpPr/>
      </dsp:nvSpPr>
      <dsp:spPr>
        <a:xfrm rot="12600000">
          <a:off x="3226799" y="2139420"/>
          <a:ext cx="36273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362730" y="155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9096" y="2145864"/>
        <a:ext cx="18136" cy="18136"/>
      </dsp:txXfrm>
    </dsp:sp>
    <dsp:sp modelId="{74A32BE2-2AD2-B14E-9755-A064E8CEDE4E}">
      <dsp:nvSpPr>
        <dsp:cNvPr id="0" name=""/>
        <dsp:cNvSpPr/>
      </dsp:nvSpPr>
      <dsp:spPr>
        <a:xfrm>
          <a:off x="1820659" y="914395"/>
          <a:ext cx="1533139" cy="1533139"/>
        </a:xfrm>
        <a:prstGeom prst="ellipse">
          <a:avLst/>
        </a:prstGeom>
        <a:solidFill>
          <a:srgbClr val="8EB4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80" dirty="0" smtClean="0">
              <a:solidFill>
                <a:srgbClr val="000000"/>
              </a:solidFill>
              <a:latin typeface="Century Gothic"/>
              <a:cs typeface="Century Gothic"/>
            </a:rPr>
            <a:t>Psychological </a:t>
          </a:r>
          <a:r>
            <a:rPr lang="en-US" sz="1400" kern="1200" dirty="0" smtClean="0">
              <a:solidFill>
                <a:srgbClr val="000000"/>
              </a:solidFill>
              <a:latin typeface="Century Gothic"/>
              <a:cs typeface="Century Gothic"/>
            </a:rPr>
            <a:t>Factors</a:t>
          </a:r>
          <a:endParaRPr lang="en-US" sz="14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2045182" y="1138918"/>
        <a:ext cx="1084093" cy="1084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FDCC8-AC7B-484B-A147-84AB98174FEA}">
      <dsp:nvSpPr>
        <dsp:cNvPr id="0" name=""/>
        <dsp:cNvSpPr/>
      </dsp:nvSpPr>
      <dsp:spPr>
        <a:xfrm>
          <a:off x="3261359" y="496"/>
          <a:ext cx="489204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DCE6F2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General/</a:t>
          </a:r>
          <a:r>
            <a:rPr lang="en-US" sz="1600" b="1" kern="1200" dirty="0" smtClean="0">
              <a:solidFill>
                <a:srgbClr val="FF0000"/>
              </a:solidFill>
            </a:rPr>
            <a:t>basic stress </a:t>
          </a:r>
          <a:r>
            <a:rPr lang="en-US" sz="1600" kern="1200" dirty="0" smtClean="0"/>
            <a:t>is normal, motor of our life	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Cumulative stress</a:t>
          </a:r>
          <a:r>
            <a:rPr lang="en-US" sz="1600" kern="1200" dirty="0" smtClean="0"/>
            <a:t>/distress = origin of disease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Both are biological responses to different demands (personal, work, political situation)</a:t>
          </a:r>
          <a:endParaRPr lang="en-US" sz="1600" kern="1200" dirty="0"/>
        </a:p>
      </dsp:txBody>
      <dsp:txXfrm>
        <a:off x="3261359" y="242342"/>
        <a:ext cx="4166503" cy="1451073"/>
      </dsp:txXfrm>
    </dsp:sp>
    <dsp:sp modelId="{F91553FA-170E-4340-83F5-202FBE4CBA00}">
      <dsp:nvSpPr>
        <dsp:cNvPr id="0" name=""/>
        <dsp:cNvSpPr/>
      </dsp:nvSpPr>
      <dsp:spPr>
        <a:xfrm>
          <a:off x="0" y="56159"/>
          <a:ext cx="3261360" cy="182343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In normal situations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all events, daily demands, self-care, challenges</a:t>
          </a:r>
          <a:r>
            <a:rPr lang="is-IS" sz="2000" kern="1200" dirty="0" smtClean="0"/>
            <a:t>…</a:t>
          </a:r>
          <a:endParaRPr lang="en-US" sz="2000" kern="1200" dirty="0"/>
        </a:p>
      </dsp:txBody>
      <dsp:txXfrm>
        <a:off x="89013" y="145172"/>
        <a:ext cx="3083334" cy="1645413"/>
      </dsp:txXfrm>
    </dsp:sp>
    <dsp:sp modelId="{A0EBA4AE-18EA-0C4B-90C1-3A519CDC3C58}">
      <dsp:nvSpPr>
        <dsp:cNvPr id="0" name=""/>
        <dsp:cNvSpPr/>
      </dsp:nvSpPr>
      <dsp:spPr>
        <a:xfrm>
          <a:off x="3261359" y="2128738"/>
          <a:ext cx="489204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DCE6F2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Post-</a:t>
          </a:r>
          <a:r>
            <a:rPr lang="en-US" sz="1600" kern="1200" dirty="0" smtClean="0">
              <a:solidFill>
                <a:srgbClr val="FF0000"/>
              </a:solidFill>
            </a:rPr>
            <a:t>Traumatic Stress </a:t>
          </a:r>
          <a:r>
            <a:rPr lang="en-US" sz="1600" kern="1200" dirty="0" smtClean="0"/>
            <a:t>is immediate and normal – neurophysiological reaction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Post-Traumatic Stress Disorder </a:t>
          </a:r>
          <a:r>
            <a:rPr lang="en-US" sz="1600" kern="1200" dirty="0" smtClean="0"/>
            <a:t>(trauma) is always abnormal – psychological reaction</a:t>
          </a:r>
          <a:endParaRPr lang="en-US" sz="1600" kern="1200" dirty="0"/>
        </a:p>
      </dsp:txBody>
      <dsp:txXfrm>
        <a:off x="3261359" y="2370584"/>
        <a:ext cx="4166503" cy="1451073"/>
      </dsp:txXfrm>
    </dsp:sp>
    <dsp:sp modelId="{4400AD6C-D01B-8D4E-BC83-7075FBB8CF36}">
      <dsp:nvSpPr>
        <dsp:cNvPr id="0" name=""/>
        <dsp:cNvSpPr/>
      </dsp:nvSpPr>
      <dsp:spPr>
        <a:xfrm>
          <a:off x="0" y="2184401"/>
          <a:ext cx="3261360" cy="182343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In abnormal situations 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 terror, physical threat</a:t>
          </a:r>
          <a:r>
            <a:rPr lang="is-IS" sz="2000" kern="1200" dirty="0" smtClean="0"/>
            <a:t>…</a:t>
          </a:r>
          <a:endParaRPr lang="en-US" sz="2000" kern="1200" dirty="0"/>
        </a:p>
      </dsp:txBody>
      <dsp:txXfrm>
        <a:off x="89013" y="2273414"/>
        <a:ext cx="3083334" cy="1645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4/23/16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4/23/16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4/23/16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4/23/16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4/23/16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4/23/16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4/23/16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4/23/16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4/23/16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600200" y="3515104"/>
              <a:ext cx="6613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Stress Management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3.11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The Individual Peacekeeper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Sources of Stress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6798335"/>
              </p:ext>
            </p:extLst>
          </p:nvPr>
        </p:nvGraphicFramePr>
        <p:xfrm>
          <a:off x="304800" y="9906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195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Climate, remote location, shortage of shelter/resources, dangerous conditions from militarized settings, crime and hazardous political climate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Cultural, diversity and gender sensitivity bias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Deployment stress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Culture shock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Environment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23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Elements of hierarchy, bureaucracy, management style, allocation of resources and the assignment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Job stress – in addition, UN staff are exposed traumatic situations/critical incidents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Trauma</a:t>
            </a:r>
            <a:r>
              <a:rPr lang="en-US" sz="2400" dirty="0" smtClean="0">
                <a:latin typeface="Century Gothic"/>
                <a:cs typeface="Century Gothic"/>
              </a:rPr>
              <a:t> or </a:t>
            </a:r>
            <a:r>
              <a:rPr lang="en-US" sz="2400" b="1" dirty="0" smtClean="0">
                <a:latin typeface="Century Gothic"/>
                <a:cs typeface="Century Gothic"/>
              </a:rPr>
              <a:t>critical incident (CI):</a:t>
            </a:r>
            <a:r>
              <a:rPr lang="en-US" sz="2400" dirty="0" smtClean="0">
                <a:latin typeface="Century Gothic"/>
                <a:cs typeface="Century Gothic"/>
              </a:rPr>
              <a:t> an event outside the range of normal experience which is sudden and unexpected, disrupts one’s sense of control, involves the perception of a life threat and may include elements of physical or emotional loss</a:t>
            </a:r>
            <a:endParaRPr lang="en-US" sz="2400" b="1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Organizational Environment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445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At isolated postings, includes forced intimacy and lack of social and recreational choices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Staff conflicts, abrasive or unskilled supervision, dysfunctional colleagues, dissatisfied receivers of your service and unhealthy relationships with others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Family problems, problems at home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Interpersonal Factors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867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Qualities of idealism and altruism increase vulnerability to stress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Perceptions of the world and general disposition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Personality Factors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271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Internal factors that address or affect your stress level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Includes physical factors such as degree of fitness, illness, allergy, injury, trauma or simple fatigue and exhaustion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Biological Factors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91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Previous work-related or personal experiences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Threats of physical harm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Traumatic experiences of the past and present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Attacks on self-esteem, lack of self-confidence and feelings of insecurity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Psychological Factors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124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Types of Stress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2379835"/>
              </p:ext>
            </p:extLst>
          </p:nvPr>
        </p:nvGraphicFramePr>
        <p:xfrm>
          <a:off x="381000" y="13970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62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Basic Stress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6553200" cy="4495800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351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Cumulative Stress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553200" cy="4495800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282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inform peacekeeping personnel about the particular threat stress poses to their health and the stress management techniques and coping methods to apply in stressful situations.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Traumatic/Critical Incident Stress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553200" cy="4495800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018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If symptoms of critical incident stress last more than a month they may lead to post-traumatic stress disorder (PTSD)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 more serious condition – compared to a wound not healing naturally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Diagnosis and treatment must be carried out by a specialist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Post-Traumatic Stress Disorder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15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1481078"/>
            <a:ext cx="67056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u="sng" dirty="0" smtClean="0">
                <a:solidFill>
                  <a:srgbClr val="8D9C36"/>
                </a:solidFill>
                <a:latin typeface="Century Gothic"/>
                <a:cs typeface="Century Gothic"/>
              </a:rPr>
              <a:t>A</a:t>
            </a:r>
            <a:r>
              <a:rPr lang="en-US" sz="2400" dirty="0" smtClean="0">
                <a:latin typeface="Century Gothic"/>
                <a:cs typeface="Century Gothic"/>
              </a:rPr>
              <a:t> = Awareness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b="1" u="sng" dirty="0" smtClean="0">
                <a:solidFill>
                  <a:srgbClr val="8D9C36"/>
                </a:solidFill>
                <a:latin typeface="Century Gothic"/>
                <a:cs typeface="Century Gothic"/>
              </a:rPr>
              <a:t>B</a:t>
            </a:r>
            <a:r>
              <a:rPr lang="en-US" sz="2400" dirty="0" smtClean="0">
                <a:latin typeface="Century Gothic"/>
                <a:cs typeface="Century Gothic"/>
              </a:rPr>
              <a:t> = Balance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 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b="1" u="sng" dirty="0" smtClean="0">
                <a:solidFill>
                  <a:srgbClr val="8D9C36"/>
                </a:solidFill>
                <a:latin typeface="Century Gothic"/>
                <a:cs typeface="Century Gothic"/>
              </a:rPr>
              <a:t>C</a:t>
            </a:r>
            <a:r>
              <a:rPr lang="en-US" sz="2400" dirty="0" smtClean="0">
                <a:latin typeface="Century Gothic"/>
                <a:cs typeface="Century Gothic"/>
              </a:rPr>
              <a:t> = Control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 smtClean="0">
              <a:latin typeface="Century Gothic"/>
              <a:cs typeface="Century Gothic"/>
            </a:endParaRP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Important </a:t>
            </a:r>
            <a:r>
              <a:rPr lang="en-US" sz="2400" dirty="0">
                <a:latin typeface="Century Gothic"/>
                <a:cs typeface="Century Gothic"/>
              </a:rPr>
              <a:t>to recognize the source of negative stress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  <a:cs typeface="Century Gothic"/>
              </a:rPr>
              <a:t>Know yourself and your limits to manage stress effectively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  <a:cs typeface="Century Gothic"/>
              </a:rPr>
              <a:t>Managing stress is all about taking control of your </a:t>
            </a:r>
            <a:r>
              <a:rPr lang="en-US" sz="2400" dirty="0" smtClean="0">
                <a:latin typeface="Century Gothic"/>
                <a:cs typeface="Century Gothic"/>
              </a:rPr>
              <a:t>life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Coping with Stress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697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Change your thinking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Change your </a:t>
            </a:r>
            <a:r>
              <a:rPr lang="en-US" sz="2400" dirty="0" err="1" smtClean="0">
                <a:latin typeface="Century Gothic"/>
                <a:cs typeface="Century Gothic"/>
              </a:rPr>
              <a:t>behaviour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Change your lifestyle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Stress Management Techniques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400300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5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8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Change your thinking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Review your attitude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Control what you can, accept what you cannot</a:t>
            </a: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Keep your sense of </a:t>
            </a:r>
            <a:r>
              <a:rPr lang="en-US" sz="2400" dirty="0" err="1" smtClean="0">
                <a:latin typeface="Century Gothic"/>
                <a:cs typeface="Century Gothic"/>
              </a:rPr>
              <a:t>humour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Challenge your mind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Vary your daily activities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Analyze your reactions to stress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Recognize that lack of control </a:t>
            </a:r>
          </a:p>
          <a:p>
            <a:pPr marL="463550"/>
            <a:r>
              <a:rPr lang="en-US" sz="2400" dirty="0" smtClean="0">
                <a:latin typeface="Century Gothic"/>
                <a:cs typeface="Century Gothic"/>
              </a:rPr>
              <a:t>over a situation can cause </a:t>
            </a:r>
          </a:p>
          <a:p>
            <a:pPr marL="463550"/>
            <a:r>
              <a:rPr lang="en-US" sz="2400" dirty="0" smtClean="0">
                <a:latin typeface="Century Gothic"/>
                <a:cs typeface="Century Gothic"/>
              </a:rPr>
              <a:t>significant stress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Stress Management Techniques</a:t>
            </a:r>
          </a:p>
        </p:txBody>
      </p:sp>
      <p:pic>
        <p:nvPicPr>
          <p:cNvPr id="9" name="Picture 2" descr="http://1stmuse.com/adonis/Thinking_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Change your </a:t>
            </a:r>
            <a:r>
              <a:rPr lang="en-US" sz="2400" dirty="0" err="1" smtClean="0">
                <a:latin typeface="Century Gothic"/>
                <a:cs typeface="Century Gothic"/>
              </a:rPr>
              <a:t>behaviour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Become assertive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Get organized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Engage in healthy pleasures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Manage your anger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Manage tension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Manage your time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Stress Management Techniques</a:t>
            </a:r>
          </a:p>
        </p:txBody>
      </p:sp>
      <p:pic>
        <p:nvPicPr>
          <p:cNvPr id="8" name="Picture 2" descr="http://images.clipartpanda.com/clipart-smiley-face-smiley_face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0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Change your lifestyle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Healthy diet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Limit smoking and alcohol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Exercise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Rest and sleep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Work/life balance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Leisure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Faith/religion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Relaxation 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Stress Management Techniques</a:t>
            </a:r>
          </a:p>
        </p:txBody>
      </p:sp>
      <p:pic>
        <p:nvPicPr>
          <p:cNvPr id="9" name="Picture 2" descr="http://www.healthydietadvisor.com/wp-content/uploads/2015/07/healthy-ea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340763" cy="20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2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Minimize situations that cause it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Cumulative Stress Management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11" y="3733800"/>
            <a:ext cx="3663789" cy="2543991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965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Talk about the event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Talk about your reactions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Practice stress management techniques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Participate in critical incident stress </a:t>
            </a:r>
            <a:r>
              <a:rPr lang="en-US" sz="2400" b="1" dirty="0" smtClean="0">
                <a:latin typeface="Century Gothic"/>
                <a:cs typeface="Century Gothic"/>
              </a:rPr>
              <a:t>defusing</a:t>
            </a:r>
            <a:r>
              <a:rPr lang="en-US" sz="2400" dirty="0" smtClean="0">
                <a:latin typeface="Century Gothic"/>
                <a:cs typeface="Century Gothic"/>
              </a:rPr>
              <a:t> and critical incident stress </a:t>
            </a:r>
            <a:r>
              <a:rPr lang="en-US" sz="2400" b="1" dirty="0" smtClean="0">
                <a:latin typeface="Century Gothic"/>
                <a:cs typeface="Century Gothic"/>
              </a:rPr>
              <a:t>debriefing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Critical Incident Stress Management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600" y="3973429"/>
            <a:ext cx="3429000" cy="2378385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335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Maladaptive coping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Occurs when normal coping mechanisms do not work or when stress is inappropriately dealt with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Damaging to our health and welfare in the long run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Substance abuse (drugs, self-prescribed medicine, alcohol, coffee) and </a:t>
            </a:r>
            <a:r>
              <a:rPr lang="en-US" sz="2400" dirty="0" err="1" smtClean="0">
                <a:latin typeface="Century Gothic"/>
                <a:cs typeface="Century Gothic"/>
              </a:rPr>
              <a:t>behavioural</a:t>
            </a:r>
            <a:r>
              <a:rPr lang="en-US" sz="2400" dirty="0" smtClean="0">
                <a:latin typeface="Century Gothic"/>
                <a:cs typeface="Century Gothic"/>
              </a:rPr>
              <a:t> modification (stress sex, overeating)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Critical Incident Stress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635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Be aware: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High-risk areas or crisis operations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Carry out functions without adverse effect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Work/life balance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If the symptoms of critical incident stress last more than a month, they may lead to post-traumatic stress disorder (PTSD)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 more serious condition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Diagnosis and treatment of PTSD must be carried out by a specialist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Post-Traumatic Stress Disorder</a:t>
            </a:r>
          </a:p>
        </p:txBody>
      </p:sp>
    </p:spTree>
    <p:extLst>
      <p:ext uri="{BB962C8B-B14F-4D97-AF65-F5344CB8AC3E}">
        <p14:creationId xmlns:p14="http://schemas.microsoft.com/office/powerpoint/2010/main" val="406299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Additional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Help and Resources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Contact your staff counselor, medical service, UN examining physician and peer support personnel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Discuss with a trusted friend and/or family member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Managers should be aware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Work as a team with your </a:t>
            </a:r>
            <a:r>
              <a:rPr lang="en-US" sz="2400" dirty="0" err="1" smtClean="0">
                <a:latin typeface="Century Gothic"/>
                <a:cs typeface="Century Gothic"/>
              </a:rPr>
              <a:t>colleauges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86102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Sources of stress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Different types of stress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Warning signs and symptoms of negative stress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Stress management techniques and coping methods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sources of stress	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different types of stress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Identify warning signs and symptoms of negative stress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stress management techniques and coping methods</a:t>
            </a:r>
            <a:endParaRPr lang="en-US" sz="2400" dirty="0" smtClean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9629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3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importance of Stress Management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 of Stress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Useful versus Harmful Stress – Positive versus Negative Stress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Sources of Stress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Types of Stress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Coping with Stress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Additional Help/Resources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Importance of Stress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Strong emotional reactions to emergency and disaster situations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Insufficient awareness of negative impact on performance and health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Physical and psychosocial well-being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://heylittlespender.com/wp-content/uploads/2014/10/rela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1987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 of Stress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Stress:</a:t>
            </a:r>
            <a:r>
              <a:rPr lang="en-US" sz="2400" dirty="0" smtClean="0">
                <a:latin typeface="Century Gothic"/>
                <a:cs typeface="Century Gothic"/>
              </a:rPr>
              <a:t> any change or demand that the human system (mind, body, spirit) is required to meet or respond to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Stress is simply the body’s response to changes that create taxing demands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Stress is not always a bad thing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280402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Useful versus Harmful Stress –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Positive versus Negative Stress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 the presence of a threatening or dangerous situation, the person reacts with the “fight or flight” response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Distress:</a:t>
            </a:r>
            <a:r>
              <a:rPr lang="en-US" sz="2400" dirty="0" smtClean="0">
                <a:latin typeface="Century Gothic"/>
                <a:cs typeface="Century Gothic"/>
              </a:rPr>
              <a:t> any stress that occurs too often (frequency), lasts too long (duration) and is too severe (intensity)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 consequence of long-term </a:t>
            </a:r>
            <a:r>
              <a:rPr lang="en-US" sz="2400" dirty="0" err="1" smtClean="0">
                <a:latin typeface="Century Gothic"/>
                <a:cs typeface="Century Gothic"/>
              </a:rPr>
              <a:t>distressors</a:t>
            </a:r>
            <a:r>
              <a:rPr lang="en-US" sz="2400" dirty="0" smtClean="0">
                <a:latin typeface="Century Gothic"/>
                <a:cs typeface="Century Gothic"/>
              </a:rPr>
              <a:t> or daily cumulative (negative) stress is “breaking down”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4385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Useful versus Harmful Stress –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Positive versus Negative Stress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29355"/>
              </p:ext>
            </p:extLst>
          </p:nvPr>
        </p:nvGraphicFramePr>
        <p:xfrm>
          <a:off x="228600" y="2362200"/>
          <a:ext cx="8763000" cy="230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685800">
                <a:tc gridSpan="3"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Common Symptoms of Negative Stress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endParaRPr lang="en-US" sz="1600" b="1" baseline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endParaRPr lang="en-US" sz="1600" b="1" baseline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Physical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Psychological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Behavioural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43149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Fatigue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Back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pain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Headache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Ulcer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Memory loss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Poor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concentration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Decrease in esteem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Depression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Verbal outburst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Increased smoking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Increased alcohol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use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Eating disorders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0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12411</TotalTime>
  <Words>1329</Words>
  <Application>Microsoft Macintosh PowerPoint</Application>
  <PresentationFormat>On-screen Show (4:3)</PresentationFormat>
  <Paragraphs>251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Jenna Russo</cp:lastModifiedBy>
  <cp:revision>129</cp:revision>
  <dcterms:created xsi:type="dcterms:W3CDTF">2015-12-09T18:20:24Z</dcterms:created>
  <dcterms:modified xsi:type="dcterms:W3CDTF">2016-04-23T14:49:58Z</dcterms:modified>
</cp:coreProperties>
</file>