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9" r:id="rId3"/>
    <p:sldId id="260" r:id="rId4"/>
    <p:sldId id="261" r:id="rId5"/>
    <p:sldId id="262" r:id="rId6"/>
    <p:sldId id="257" r:id="rId7"/>
    <p:sldId id="296" r:id="rId8"/>
    <p:sldId id="266" r:id="rId9"/>
    <p:sldId id="298" r:id="rId10"/>
    <p:sldId id="313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82" r:id="rId26"/>
    <p:sldId id="280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8D9C36"/>
    <a:srgbClr val="DCE6F2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4FB09-A8DE-4B60-BA25-CBF9DCCD40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76E243AB-461E-40F2-BAA8-DEA440295ED5}">
      <dgm:prSet phldrT="[Text]"/>
      <dgm:spPr>
        <a:solidFill>
          <a:schemeClr val="tx2">
            <a:alpha val="8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de-DE" b="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0C04E89-812B-46F7-8106-ADC25D972B18}" type="parTrans" cxnId="{FCC78BB9-87BF-447B-BB8E-4F03F6BECAE7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795013B-E280-4596-968C-6C45DC3D86E2}" type="sibTrans" cxnId="{FCC78BB9-87BF-447B-BB8E-4F03F6BECAE7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2502E31-0267-4AF5-88D2-DAEE0A30E95F}" type="asst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de-DE" b="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FD9E0BE-7695-47DD-ABBD-B0C9965412A8}" type="parTrans" cxnId="{19C7ACDF-4812-42B8-9C5D-3E09D7A8AC1A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1021DC3-7456-4EA6-9187-2370D7D805C2}" type="sibTrans" cxnId="{19C7ACDF-4812-42B8-9C5D-3E09D7A8AC1A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81C1C14-08E0-4972-A3B7-17A46225D868}">
      <dgm:prSet phldrT="[Text]"/>
      <dgm:spPr>
        <a:solidFill>
          <a:schemeClr val="accent1">
            <a:lumMod val="75000"/>
            <a:alpha val="7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de-DE" b="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EF2A7AF-99DD-4D60-B822-BCACC3B6A1EE}" type="parTrans" cxnId="{8B1CF554-24F2-41AC-960F-736874C8F637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A08F4C9-1826-45DC-926B-DD5C5040B083}" type="sibTrans" cxnId="{8B1CF554-24F2-41AC-960F-736874C8F637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B5F5A4C-7BD6-4452-9456-A7A8743A52FC}">
      <dgm:prSet phldrT="[Text]"/>
      <dgm:spPr>
        <a:solidFill>
          <a:schemeClr val="accent1">
            <a:lumMod val="20000"/>
            <a:lumOff val="80000"/>
            <a:alpha val="7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de-DE" b="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CFA9BEC-D167-427E-9A72-3C8E00A46D6E}" type="parTrans" cxnId="{FB23D1D1-9991-4C7C-A9DA-F6AAA8341830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8E5ACEB-799E-47AE-B8D9-A27AFC87CF87}" type="sibTrans" cxnId="{FB23D1D1-9991-4C7C-A9DA-F6AAA8341830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CAECB89-604C-4672-B0FC-FEE113A0ACEC}">
      <dgm:prSet phldrT="[Text]"/>
      <dgm:spPr>
        <a:solidFill>
          <a:srgbClr val="8EB4E3">
            <a:alpha val="7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de-DE" b="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b="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C0D0E08-3A78-472A-9B58-4781FC3D862D}" type="parTrans" cxnId="{88E208FE-7C8B-43B2-9280-6AC3A304902D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4078D74-DE99-4C74-B403-12695F83F532}" type="sibTrans" cxnId="{88E208FE-7C8B-43B2-9280-6AC3A304902D}">
      <dgm:prSet/>
      <dgm:spPr/>
      <dgm:t>
        <a:bodyPr/>
        <a:lstStyle/>
        <a:p>
          <a:pPr algn="ctr"/>
          <a:endParaRPr lang="en-GB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82F922F-E4E3-4F3C-A4AF-927F4189A604}" type="pres">
      <dgm:prSet presAssocID="{8344FB09-A8DE-4B60-BA25-CBF9DCCD40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E67D8A-B535-4C2D-A078-B100879A3E24}" type="pres">
      <dgm:prSet presAssocID="{76E243AB-461E-40F2-BAA8-DEA440295ED5}" presName="hierRoot1" presStyleCnt="0">
        <dgm:presLayoutVars>
          <dgm:hierBranch val="init"/>
        </dgm:presLayoutVars>
      </dgm:prSet>
      <dgm:spPr/>
    </dgm:pt>
    <dgm:pt modelId="{3ECBBDD0-9A4E-4C74-83B2-93EEEEA5DE30}" type="pres">
      <dgm:prSet presAssocID="{76E243AB-461E-40F2-BAA8-DEA440295ED5}" presName="rootComposite1" presStyleCnt="0"/>
      <dgm:spPr/>
    </dgm:pt>
    <dgm:pt modelId="{EF0E8D99-9193-450E-A41C-452ACC1E39D9}" type="pres">
      <dgm:prSet presAssocID="{76E243AB-461E-40F2-BAA8-DEA440295ED5}" presName="rootText1" presStyleLbl="node0" presStyleIdx="0" presStyleCnt="1">
        <dgm:presLayoutVars>
          <dgm:chPref val="3"/>
        </dgm:presLayoutVars>
      </dgm:prSet>
      <dgm:spPr/>
    </dgm:pt>
    <dgm:pt modelId="{6A89C644-2970-4B90-B177-B05F0324DC54}" type="pres">
      <dgm:prSet presAssocID="{76E243AB-461E-40F2-BAA8-DEA440295ED5}" presName="rootConnector1" presStyleLbl="node1" presStyleIdx="0" presStyleCnt="0"/>
      <dgm:spPr/>
    </dgm:pt>
    <dgm:pt modelId="{B11EB39F-E37A-406A-BB1D-7B5C48A9E4C4}" type="pres">
      <dgm:prSet presAssocID="{76E243AB-461E-40F2-BAA8-DEA440295ED5}" presName="hierChild2" presStyleCnt="0"/>
      <dgm:spPr/>
    </dgm:pt>
    <dgm:pt modelId="{1DE09C23-2541-47D9-AFC0-1DB4055C16D2}" type="pres">
      <dgm:prSet presAssocID="{5EF2A7AF-99DD-4D60-B822-BCACC3B6A1EE}" presName="Name37" presStyleLbl="parChTrans1D2" presStyleIdx="0" presStyleCnt="4"/>
      <dgm:spPr/>
    </dgm:pt>
    <dgm:pt modelId="{0982F8E0-7C09-4198-8096-7FF1B9C610CE}" type="pres">
      <dgm:prSet presAssocID="{A81C1C14-08E0-4972-A3B7-17A46225D868}" presName="hierRoot2" presStyleCnt="0">
        <dgm:presLayoutVars>
          <dgm:hierBranch val="init"/>
        </dgm:presLayoutVars>
      </dgm:prSet>
      <dgm:spPr/>
    </dgm:pt>
    <dgm:pt modelId="{34FAAAD9-8F2A-4F5E-AC15-EF224F12CB73}" type="pres">
      <dgm:prSet presAssocID="{A81C1C14-08E0-4972-A3B7-17A46225D868}" presName="rootComposite" presStyleCnt="0"/>
      <dgm:spPr/>
    </dgm:pt>
    <dgm:pt modelId="{19DC03F8-5AB7-4480-9A1D-DBD33532D041}" type="pres">
      <dgm:prSet presAssocID="{A81C1C14-08E0-4972-A3B7-17A46225D868}" presName="rootText" presStyleLbl="node2" presStyleIdx="0" presStyleCnt="3">
        <dgm:presLayoutVars>
          <dgm:chPref val="3"/>
        </dgm:presLayoutVars>
      </dgm:prSet>
      <dgm:spPr/>
    </dgm:pt>
    <dgm:pt modelId="{C85279D1-51E9-465E-965A-763C17E75311}" type="pres">
      <dgm:prSet presAssocID="{A81C1C14-08E0-4972-A3B7-17A46225D868}" presName="rootConnector" presStyleLbl="node2" presStyleIdx="0" presStyleCnt="3"/>
      <dgm:spPr/>
    </dgm:pt>
    <dgm:pt modelId="{04CC92C2-D6AE-45D4-9D2D-59443B3BCD4A}" type="pres">
      <dgm:prSet presAssocID="{A81C1C14-08E0-4972-A3B7-17A46225D868}" presName="hierChild4" presStyleCnt="0"/>
      <dgm:spPr/>
    </dgm:pt>
    <dgm:pt modelId="{53849A7F-387A-4EDA-88B0-DC32DCB238E0}" type="pres">
      <dgm:prSet presAssocID="{A81C1C14-08E0-4972-A3B7-17A46225D868}" presName="hierChild5" presStyleCnt="0"/>
      <dgm:spPr/>
    </dgm:pt>
    <dgm:pt modelId="{3636A0BD-C640-4DEE-928D-B4F3A5943463}" type="pres">
      <dgm:prSet presAssocID="{CCFA9BEC-D167-427E-9A72-3C8E00A46D6E}" presName="Name37" presStyleLbl="parChTrans1D2" presStyleIdx="1" presStyleCnt="4"/>
      <dgm:spPr/>
    </dgm:pt>
    <dgm:pt modelId="{F7BA1C87-11F3-4F37-ADA9-1CA2F6C4DB1E}" type="pres">
      <dgm:prSet presAssocID="{2B5F5A4C-7BD6-4452-9456-A7A8743A52FC}" presName="hierRoot2" presStyleCnt="0">
        <dgm:presLayoutVars>
          <dgm:hierBranch val="init"/>
        </dgm:presLayoutVars>
      </dgm:prSet>
      <dgm:spPr/>
    </dgm:pt>
    <dgm:pt modelId="{956495E2-2CCA-4C3E-93EF-1B908D2A1308}" type="pres">
      <dgm:prSet presAssocID="{2B5F5A4C-7BD6-4452-9456-A7A8743A52FC}" presName="rootComposite" presStyleCnt="0"/>
      <dgm:spPr/>
    </dgm:pt>
    <dgm:pt modelId="{F2752EF6-329D-465C-9102-962102594AE4}" type="pres">
      <dgm:prSet presAssocID="{2B5F5A4C-7BD6-4452-9456-A7A8743A52FC}" presName="rootText" presStyleLbl="node2" presStyleIdx="1" presStyleCnt="3">
        <dgm:presLayoutVars>
          <dgm:chPref val="3"/>
        </dgm:presLayoutVars>
      </dgm:prSet>
      <dgm:spPr/>
    </dgm:pt>
    <dgm:pt modelId="{6E4DC836-6EA9-4C11-876E-A95A7A079780}" type="pres">
      <dgm:prSet presAssocID="{2B5F5A4C-7BD6-4452-9456-A7A8743A52FC}" presName="rootConnector" presStyleLbl="node2" presStyleIdx="1" presStyleCnt="3"/>
      <dgm:spPr/>
    </dgm:pt>
    <dgm:pt modelId="{4D2F9FB9-DAAB-4A1A-A3E3-0A8860310487}" type="pres">
      <dgm:prSet presAssocID="{2B5F5A4C-7BD6-4452-9456-A7A8743A52FC}" presName="hierChild4" presStyleCnt="0"/>
      <dgm:spPr/>
    </dgm:pt>
    <dgm:pt modelId="{A76E8045-FD2F-40C0-AF9E-7BDB1C52C43D}" type="pres">
      <dgm:prSet presAssocID="{2B5F5A4C-7BD6-4452-9456-A7A8743A52FC}" presName="hierChild5" presStyleCnt="0"/>
      <dgm:spPr/>
    </dgm:pt>
    <dgm:pt modelId="{55C9A72D-D823-4BE8-A3D1-F6298C202D8E}" type="pres">
      <dgm:prSet presAssocID="{BC0D0E08-3A78-472A-9B58-4781FC3D862D}" presName="Name37" presStyleLbl="parChTrans1D2" presStyleIdx="2" presStyleCnt="4"/>
      <dgm:spPr/>
    </dgm:pt>
    <dgm:pt modelId="{79391279-91E7-48DA-A4CA-EE9F1293EDBB}" type="pres">
      <dgm:prSet presAssocID="{9CAECB89-604C-4672-B0FC-FEE113A0ACEC}" presName="hierRoot2" presStyleCnt="0">
        <dgm:presLayoutVars>
          <dgm:hierBranch val="init"/>
        </dgm:presLayoutVars>
      </dgm:prSet>
      <dgm:spPr/>
    </dgm:pt>
    <dgm:pt modelId="{BBA2EA3F-7DD1-48C7-9662-951F55847813}" type="pres">
      <dgm:prSet presAssocID="{9CAECB89-604C-4672-B0FC-FEE113A0ACEC}" presName="rootComposite" presStyleCnt="0"/>
      <dgm:spPr/>
    </dgm:pt>
    <dgm:pt modelId="{B5F5D53F-A721-441A-A580-EE16EF464E7C}" type="pres">
      <dgm:prSet presAssocID="{9CAECB89-604C-4672-B0FC-FEE113A0ACEC}" presName="rootText" presStyleLbl="node2" presStyleIdx="2" presStyleCnt="3">
        <dgm:presLayoutVars>
          <dgm:chPref val="3"/>
        </dgm:presLayoutVars>
      </dgm:prSet>
      <dgm:spPr/>
    </dgm:pt>
    <dgm:pt modelId="{633F38B8-12EE-4BC8-B24D-549A06F82C10}" type="pres">
      <dgm:prSet presAssocID="{9CAECB89-604C-4672-B0FC-FEE113A0ACEC}" presName="rootConnector" presStyleLbl="node2" presStyleIdx="2" presStyleCnt="3"/>
      <dgm:spPr/>
    </dgm:pt>
    <dgm:pt modelId="{0C4E1173-9A4B-464E-93B0-25DE79473EF0}" type="pres">
      <dgm:prSet presAssocID="{9CAECB89-604C-4672-B0FC-FEE113A0ACEC}" presName="hierChild4" presStyleCnt="0"/>
      <dgm:spPr/>
    </dgm:pt>
    <dgm:pt modelId="{3C7A0ED7-A7BC-43B2-BA97-5BE27D638C4D}" type="pres">
      <dgm:prSet presAssocID="{9CAECB89-604C-4672-B0FC-FEE113A0ACEC}" presName="hierChild5" presStyleCnt="0"/>
      <dgm:spPr/>
    </dgm:pt>
    <dgm:pt modelId="{BAD27973-E2D3-4602-A694-9495293B19D8}" type="pres">
      <dgm:prSet presAssocID="{76E243AB-461E-40F2-BAA8-DEA440295ED5}" presName="hierChild3" presStyleCnt="0"/>
      <dgm:spPr/>
    </dgm:pt>
    <dgm:pt modelId="{76A48164-DE3D-4E38-9A15-F34E69506A85}" type="pres">
      <dgm:prSet presAssocID="{DFD9E0BE-7695-47DD-ABBD-B0C9965412A8}" presName="Name111" presStyleLbl="parChTrans1D2" presStyleIdx="3" presStyleCnt="4"/>
      <dgm:spPr/>
    </dgm:pt>
    <dgm:pt modelId="{50CDBFB8-2A71-4968-BB9D-AEB4CEE4B80A}" type="pres">
      <dgm:prSet presAssocID="{C2502E31-0267-4AF5-88D2-DAEE0A30E95F}" presName="hierRoot3" presStyleCnt="0">
        <dgm:presLayoutVars>
          <dgm:hierBranch val="init"/>
        </dgm:presLayoutVars>
      </dgm:prSet>
      <dgm:spPr/>
    </dgm:pt>
    <dgm:pt modelId="{D71C1B1E-0667-47DB-B4DB-BFC1611192F7}" type="pres">
      <dgm:prSet presAssocID="{C2502E31-0267-4AF5-88D2-DAEE0A30E95F}" presName="rootComposite3" presStyleCnt="0"/>
      <dgm:spPr/>
    </dgm:pt>
    <dgm:pt modelId="{B8600064-784D-497A-B6DC-5DC48E4DD834}" type="pres">
      <dgm:prSet presAssocID="{C2502E31-0267-4AF5-88D2-DAEE0A30E95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71C98D-2F97-4A1F-B737-6863244250D0}" type="pres">
      <dgm:prSet presAssocID="{C2502E31-0267-4AF5-88D2-DAEE0A30E95F}" presName="rootConnector3" presStyleLbl="asst1" presStyleIdx="0" presStyleCnt="1"/>
      <dgm:spPr/>
    </dgm:pt>
    <dgm:pt modelId="{0F65D40D-DFBB-44CD-BE1F-F2C6877710DA}" type="pres">
      <dgm:prSet presAssocID="{C2502E31-0267-4AF5-88D2-DAEE0A30E95F}" presName="hierChild6" presStyleCnt="0"/>
      <dgm:spPr/>
    </dgm:pt>
    <dgm:pt modelId="{045B1778-C4DA-4339-B4BB-A019AAA8AA37}" type="pres">
      <dgm:prSet presAssocID="{C2502E31-0267-4AF5-88D2-DAEE0A30E95F}" presName="hierChild7" presStyleCnt="0"/>
      <dgm:spPr/>
    </dgm:pt>
  </dgm:ptLst>
  <dgm:cxnLst>
    <dgm:cxn modelId="{4CA42FB6-A336-46F1-BD4E-C464D8305968}" type="presOf" srcId="{5EF2A7AF-99DD-4D60-B822-BCACC3B6A1EE}" destId="{1DE09C23-2541-47D9-AFC0-1DB4055C16D2}" srcOrd="0" destOrd="0" presId="urn:microsoft.com/office/officeart/2005/8/layout/orgChart1"/>
    <dgm:cxn modelId="{FB23D1D1-9991-4C7C-A9DA-F6AAA8341830}" srcId="{76E243AB-461E-40F2-BAA8-DEA440295ED5}" destId="{2B5F5A4C-7BD6-4452-9456-A7A8743A52FC}" srcOrd="2" destOrd="0" parTransId="{CCFA9BEC-D167-427E-9A72-3C8E00A46D6E}" sibTransId="{68E5ACEB-799E-47AE-B8D9-A27AFC87CF87}"/>
    <dgm:cxn modelId="{FCC78BB9-87BF-447B-BB8E-4F03F6BECAE7}" srcId="{8344FB09-A8DE-4B60-BA25-CBF9DCCD40AA}" destId="{76E243AB-461E-40F2-BAA8-DEA440295ED5}" srcOrd="0" destOrd="0" parTransId="{F0C04E89-812B-46F7-8106-ADC25D972B18}" sibTransId="{B795013B-E280-4596-968C-6C45DC3D86E2}"/>
    <dgm:cxn modelId="{88E208FE-7C8B-43B2-9280-6AC3A304902D}" srcId="{76E243AB-461E-40F2-BAA8-DEA440295ED5}" destId="{9CAECB89-604C-4672-B0FC-FEE113A0ACEC}" srcOrd="3" destOrd="0" parTransId="{BC0D0E08-3A78-472A-9B58-4781FC3D862D}" sibTransId="{C4078D74-DE99-4C74-B403-12695F83F532}"/>
    <dgm:cxn modelId="{B052FAAC-57B0-425B-9A30-055F13008A6C}" type="presOf" srcId="{DFD9E0BE-7695-47DD-ABBD-B0C9965412A8}" destId="{76A48164-DE3D-4E38-9A15-F34E69506A85}" srcOrd="0" destOrd="0" presId="urn:microsoft.com/office/officeart/2005/8/layout/orgChart1"/>
    <dgm:cxn modelId="{19C7ACDF-4812-42B8-9C5D-3E09D7A8AC1A}" srcId="{76E243AB-461E-40F2-BAA8-DEA440295ED5}" destId="{C2502E31-0267-4AF5-88D2-DAEE0A30E95F}" srcOrd="0" destOrd="0" parTransId="{DFD9E0BE-7695-47DD-ABBD-B0C9965412A8}" sibTransId="{81021DC3-7456-4EA6-9187-2370D7D805C2}"/>
    <dgm:cxn modelId="{C607AD1C-CF75-4C66-83DD-2A517694683C}" type="presOf" srcId="{76E243AB-461E-40F2-BAA8-DEA440295ED5}" destId="{6A89C644-2970-4B90-B177-B05F0324DC54}" srcOrd="1" destOrd="0" presId="urn:microsoft.com/office/officeart/2005/8/layout/orgChart1"/>
    <dgm:cxn modelId="{3AD15C19-693E-44C6-9813-ACA3E15FE485}" type="presOf" srcId="{BC0D0E08-3A78-472A-9B58-4781FC3D862D}" destId="{55C9A72D-D823-4BE8-A3D1-F6298C202D8E}" srcOrd="0" destOrd="0" presId="urn:microsoft.com/office/officeart/2005/8/layout/orgChart1"/>
    <dgm:cxn modelId="{8B1CF554-24F2-41AC-960F-736874C8F637}" srcId="{76E243AB-461E-40F2-BAA8-DEA440295ED5}" destId="{A81C1C14-08E0-4972-A3B7-17A46225D868}" srcOrd="1" destOrd="0" parTransId="{5EF2A7AF-99DD-4D60-B822-BCACC3B6A1EE}" sibTransId="{3A08F4C9-1826-45DC-926B-DD5C5040B083}"/>
    <dgm:cxn modelId="{BBD2C1CB-BAA2-4374-B359-C8CDB60B24E8}" type="presOf" srcId="{8344FB09-A8DE-4B60-BA25-CBF9DCCD40AA}" destId="{F82F922F-E4E3-4F3C-A4AF-927F4189A604}" srcOrd="0" destOrd="0" presId="urn:microsoft.com/office/officeart/2005/8/layout/orgChart1"/>
    <dgm:cxn modelId="{EA21ED1A-6AE6-4529-A605-F264CB266A7B}" type="presOf" srcId="{C2502E31-0267-4AF5-88D2-DAEE0A30E95F}" destId="{B8600064-784D-497A-B6DC-5DC48E4DD834}" srcOrd="0" destOrd="0" presId="urn:microsoft.com/office/officeart/2005/8/layout/orgChart1"/>
    <dgm:cxn modelId="{A14B409A-848E-4822-9B44-D532F4EEF5A3}" type="presOf" srcId="{9CAECB89-604C-4672-B0FC-FEE113A0ACEC}" destId="{633F38B8-12EE-4BC8-B24D-549A06F82C10}" srcOrd="1" destOrd="0" presId="urn:microsoft.com/office/officeart/2005/8/layout/orgChart1"/>
    <dgm:cxn modelId="{0EC59F29-A69C-4E39-8629-A6A6DBEA503A}" type="presOf" srcId="{C2502E31-0267-4AF5-88D2-DAEE0A30E95F}" destId="{1E71C98D-2F97-4A1F-B737-6863244250D0}" srcOrd="1" destOrd="0" presId="urn:microsoft.com/office/officeart/2005/8/layout/orgChart1"/>
    <dgm:cxn modelId="{96C20D4E-3810-49EB-B2F1-2ABE50DA35A5}" type="presOf" srcId="{76E243AB-461E-40F2-BAA8-DEA440295ED5}" destId="{EF0E8D99-9193-450E-A41C-452ACC1E39D9}" srcOrd="0" destOrd="0" presId="urn:microsoft.com/office/officeart/2005/8/layout/orgChart1"/>
    <dgm:cxn modelId="{AAAA3EE0-A15D-4F72-80BB-98EBE4B1A7D6}" type="presOf" srcId="{2B5F5A4C-7BD6-4452-9456-A7A8743A52FC}" destId="{F2752EF6-329D-465C-9102-962102594AE4}" srcOrd="0" destOrd="0" presId="urn:microsoft.com/office/officeart/2005/8/layout/orgChart1"/>
    <dgm:cxn modelId="{1C1B248A-F968-497A-9481-DCE451CF15B9}" type="presOf" srcId="{A81C1C14-08E0-4972-A3B7-17A46225D868}" destId="{19DC03F8-5AB7-4480-9A1D-DBD33532D041}" srcOrd="0" destOrd="0" presId="urn:microsoft.com/office/officeart/2005/8/layout/orgChart1"/>
    <dgm:cxn modelId="{D80DB818-4AFD-4631-8464-C573B5A0A49D}" type="presOf" srcId="{A81C1C14-08E0-4972-A3B7-17A46225D868}" destId="{C85279D1-51E9-465E-965A-763C17E75311}" srcOrd="1" destOrd="0" presId="urn:microsoft.com/office/officeart/2005/8/layout/orgChart1"/>
    <dgm:cxn modelId="{5888F538-CA19-45C8-9390-2D6474FAD7D8}" type="presOf" srcId="{CCFA9BEC-D167-427E-9A72-3C8E00A46D6E}" destId="{3636A0BD-C640-4DEE-928D-B4F3A5943463}" srcOrd="0" destOrd="0" presId="urn:microsoft.com/office/officeart/2005/8/layout/orgChart1"/>
    <dgm:cxn modelId="{C7AE9691-5650-4E0A-A415-3A679F172A3A}" type="presOf" srcId="{2B5F5A4C-7BD6-4452-9456-A7A8743A52FC}" destId="{6E4DC836-6EA9-4C11-876E-A95A7A079780}" srcOrd="1" destOrd="0" presId="urn:microsoft.com/office/officeart/2005/8/layout/orgChart1"/>
    <dgm:cxn modelId="{13476677-7A11-4562-93A8-2F98C2D16743}" type="presOf" srcId="{9CAECB89-604C-4672-B0FC-FEE113A0ACEC}" destId="{B5F5D53F-A721-441A-A580-EE16EF464E7C}" srcOrd="0" destOrd="0" presId="urn:microsoft.com/office/officeart/2005/8/layout/orgChart1"/>
    <dgm:cxn modelId="{E052EECE-38DC-4495-9AAE-551DD4CE283F}" type="presParOf" srcId="{F82F922F-E4E3-4F3C-A4AF-927F4189A604}" destId="{65E67D8A-B535-4C2D-A078-B100879A3E24}" srcOrd="0" destOrd="0" presId="urn:microsoft.com/office/officeart/2005/8/layout/orgChart1"/>
    <dgm:cxn modelId="{E7038429-FDD8-4265-A202-1A11507D6F22}" type="presParOf" srcId="{65E67D8A-B535-4C2D-A078-B100879A3E24}" destId="{3ECBBDD0-9A4E-4C74-83B2-93EEEEA5DE30}" srcOrd="0" destOrd="0" presId="urn:microsoft.com/office/officeart/2005/8/layout/orgChart1"/>
    <dgm:cxn modelId="{408149AA-FACD-4533-A7A4-74D13D1FED7B}" type="presParOf" srcId="{3ECBBDD0-9A4E-4C74-83B2-93EEEEA5DE30}" destId="{EF0E8D99-9193-450E-A41C-452ACC1E39D9}" srcOrd="0" destOrd="0" presId="urn:microsoft.com/office/officeart/2005/8/layout/orgChart1"/>
    <dgm:cxn modelId="{8DDC33F9-8936-4C8E-A1C6-7D547CF58142}" type="presParOf" srcId="{3ECBBDD0-9A4E-4C74-83B2-93EEEEA5DE30}" destId="{6A89C644-2970-4B90-B177-B05F0324DC54}" srcOrd="1" destOrd="0" presId="urn:microsoft.com/office/officeart/2005/8/layout/orgChart1"/>
    <dgm:cxn modelId="{E27CFAAC-0538-44D8-892B-E9F6A65DF590}" type="presParOf" srcId="{65E67D8A-B535-4C2D-A078-B100879A3E24}" destId="{B11EB39F-E37A-406A-BB1D-7B5C48A9E4C4}" srcOrd="1" destOrd="0" presId="urn:microsoft.com/office/officeart/2005/8/layout/orgChart1"/>
    <dgm:cxn modelId="{36ABC52B-B33E-4559-BEE4-EF9BE1C05963}" type="presParOf" srcId="{B11EB39F-E37A-406A-BB1D-7B5C48A9E4C4}" destId="{1DE09C23-2541-47D9-AFC0-1DB4055C16D2}" srcOrd="0" destOrd="0" presId="urn:microsoft.com/office/officeart/2005/8/layout/orgChart1"/>
    <dgm:cxn modelId="{64EF369D-C104-4B77-802A-4C89737FD568}" type="presParOf" srcId="{B11EB39F-E37A-406A-BB1D-7B5C48A9E4C4}" destId="{0982F8E0-7C09-4198-8096-7FF1B9C610CE}" srcOrd="1" destOrd="0" presId="urn:microsoft.com/office/officeart/2005/8/layout/orgChart1"/>
    <dgm:cxn modelId="{728643B4-9C96-4619-A63A-E18AB5AF81C6}" type="presParOf" srcId="{0982F8E0-7C09-4198-8096-7FF1B9C610CE}" destId="{34FAAAD9-8F2A-4F5E-AC15-EF224F12CB73}" srcOrd="0" destOrd="0" presId="urn:microsoft.com/office/officeart/2005/8/layout/orgChart1"/>
    <dgm:cxn modelId="{B9D2F771-0713-4C11-81AE-BE1BD0B25382}" type="presParOf" srcId="{34FAAAD9-8F2A-4F5E-AC15-EF224F12CB73}" destId="{19DC03F8-5AB7-4480-9A1D-DBD33532D041}" srcOrd="0" destOrd="0" presId="urn:microsoft.com/office/officeart/2005/8/layout/orgChart1"/>
    <dgm:cxn modelId="{7A7173DC-8B9B-45FA-820C-4E9D388A58F7}" type="presParOf" srcId="{34FAAAD9-8F2A-4F5E-AC15-EF224F12CB73}" destId="{C85279D1-51E9-465E-965A-763C17E75311}" srcOrd="1" destOrd="0" presId="urn:microsoft.com/office/officeart/2005/8/layout/orgChart1"/>
    <dgm:cxn modelId="{BD63CE9F-DA5D-485D-8405-3BA553CFA477}" type="presParOf" srcId="{0982F8E0-7C09-4198-8096-7FF1B9C610CE}" destId="{04CC92C2-D6AE-45D4-9D2D-59443B3BCD4A}" srcOrd="1" destOrd="0" presId="urn:microsoft.com/office/officeart/2005/8/layout/orgChart1"/>
    <dgm:cxn modelId="{F8F1DA71-AB62-462E-9E33-59AA0C4346E8}" type="presParOf" srcId="{0982F8E0-7C09-4198-8096-7FF1B9C610CE}" destId="{53849A7F-387A-4EDA-88B0-DC32DCB238E0}" srcOrd="2" destOrd="0" presId="urn:microsoft.com/office/officeart/2005/8/layout/orgChart1"/>
    <dgm:cxn modelId="{9B69CB48-1E46-467F-BDFF-E884F6E23B03}" type="presParOf" srcId="{B11EB39F-E37A-406A-BB1D-7B5C48A9E4C4}" destId="{3636A0BD-C640-4DEE-928D-B4F3A5943463}" srcOrd="2" destOrd="0" presId="urn:microsoft.com/office/officeart/2005/8/layout/orgChart1"/>
    <dgm:cxn modelId="{D2DE5B3A-1955-4856-AA3D-65077D84D668}" type="presParOf" srcId="{B11EB39F-E37A-406A-BB1D-7B5C48A9E4C4}" destId="{F7BA1C87-11F3-4F37-ADA9-1CA2F6C4DB1E}" srcOrd="3" destOrd="0" presId="urn:microsoft.com/office/officeart/2005/8/layout/orgChart1"/>
    <dgm:cxn modelId="{E27130CB-1334-42CE-8C81-84D82AD84A4E}" type="presParOf" srcId="{F7BA1C87-11F3-4F37-ADA9-1CA2F6C4DB1E}" destId="{956495E2-2CCA-4C3E-93EF-1B908D2A1308}" srcOrd="0" destOrd="0" presId="urn:microsoft.com/office/officeart/2005/8/layout/orgChart1"/>
    <dgm:cxn modelId="{3EA05D3D-8AF7-45A4-8AC2-F184E8952490}" type="presParOf" srcId="{956495E2-2CCA-4C3E-93EF-1B908D2A1308}" destId="{F2752EF6-329D-465C-9102-962102594AE4}" srcOrd="0" destOrd="0" presId="urn:microsoft.com/office/officeart/2005/8/layout/orgChart1"/>
    <dgm:cxn modelId="{1A2D030B-3433-49FA-A8E8-0BD06CF6F487}" type="presParOf" srcId="{956495E2-2CCA-4C3E-93EF-1B908D2A1308}" destId="{6E4DC836-6EA9-4C11-876E-A95A7A079780}" srcOrd="1" destOrd="0" presId="urn:microsoft.com/office/officeart/2005/8/layout/orgChart1"/>
    <dgm:cxn modelId="{140B536D-612A-4BC6-BE73-9E909B30A695}" type="presParOf" srcId="{F7BA1C87-11F3-4F37-ADA9-1CA2F6C4DB1E}" destId="{4D2F9FB9-DAAB-4A1A-A3E3-0A8860310487}" srcOrd="1" destOrd="0" presId="urn:microsoft.com/office/officeart/2005/8/layout/orgChart1"/>
    <dgm:cxn modelId="{FD3EF202-2A32-4CEC-B1C0-350B61302868}" type="presParOf" srcId="{F7BA1C87-11F3-4F37-ADA9-1CA2F6C4DB1E}" destId="{A76E8045-FD2F-40C0-AF9E-7BDB1C52C43D}" srcOrd="2" destOrd="0" presId="urn:microsoft.com/office/officeart/2005/8/layout/orgChart1"/>
    <dgm:cxn modelId="{84BD476C-1C0E-4B58-A004-CFC2D40D8B72}" type="presParOf" srcId="{B11EB39F-E37A-406A-BB1D-7B5C48A9E4C4}" destId="{55C9A72D-D823-4BE8-A3D1-F6298C202D8E}" srcOrd="4" destOrd="0" presId="urn:microsoft.com/office/officeart/2005/8/layout/orgChart1"/>
    <dgm:cxn modelId="{DFE48126-71A8-424C-9A7B-2FB9F1EC7392}" type="presParOf" srcId="{B11EB39F-E37A-406A-BB1D-7B5C48A9E4C4}" destId="{79391279-91E7-48DA-A4CA-EE9F1293EDBB}" srcOrd="5" destOrd="0" presId="urn:microsoft.com/office/officeart/2005/8/layout/orgChart1"/>
    <dgm:cxn modelId="{B7ED4943-6B3A-49EB-B43D-3CB0F464CCE9}" type="presParOf" srcId="{79391279-91E7-48DA-A4CA-EE9F1293EDBB}" destId="{BBA2EA3F-7DD1-48C7-9662-951F55847813}" srcOrd="0" destOrd="0" presId="urn:microsoft.com/office/officeart/2005/8/layout/orgChart1"/>
    <dgm:cxn modelId="{FD62326D-98A3-4230-84A0-CD177BE51A3C}" type="presParOf" srcId="{BBA2EA3F-7DD1-48C7-9662-951F55847813}" destId="{B5F5D53F-A721-441A-A580-EE16EF464E7C}" srcOrd="0" destOrd="0" presId="urn:microsoft.com/office/officeart/2005/8/layout/orgChart1"/>
    <dgm:cxn modelId="{AE6F1B63-1080-4460-9865-63B8E41BE5C5}" type="presParOf" srcId="{BBA2EA3F-7DD1-48C7-9662-951F55847813}" destId="{633F38B8-12EE-4BC8-B24D-549A06F82C10}" srcOrd="1" destOrd="0" presId="urn:microsoft.com/office/officeart/2005/8/layout/orgChart1"/>
    <dgm:cxn modelId="{028A2650-1453-4CFC-82A2-9CED22909385}" type="presParOf" srcId="{79391279-91E7-48DA-A4CA-EE9F1293EDBB}" destId="{0C4E1173-9A4B-464E-93B0-25DE79473EF0}" srcOrd="1" destOrd="0" presId="urn:microsoft.com/office/officeart/2005/8/layout/orgChart1"/>
    <dgm:cxn modelId="{BA9F8F12-2815-4186-827B-5E7C12E0C758}" type="presParOf" srcId="{79391279-91E7-48DA-A4CA-EE9F1293EDBB}" destId="{3C7A0ED7-A7BC-43B2-BA97-5BE27D638C4D}" srcOrd="2" destOrd="0" presId="urn:microsoft.com/office/officeart/2005/8/layout/orgChart1"/>
    <dgm:cxn modelId="{A69508BE-F11C-43D1-95AC-E8AF8CEB3A1F}" type="presParOf" srcId="{65E67D8A-B535-4C2D-A078-B100879A3E24}" destId="{BAD27973-E2D3-4602-A694-9495293B19D8}" srcOrd="2" destOrd="0" presId="urn:microsoft.com/office/officeart/2005/8/layout/orgChart1"/>
    <dgm:cxn modelId="{75B6C39C-FC8E-47B9-9ACD-E9CB38A60994}" type="presParOf" srcId="{BAD27973-E2D3-4602-A694-9495293B19D8}" destId="{76A48164-DE3D-4E38-9A15-F34E69506A85}" srcOrd="0" destOrd="0" presId="urn:microsoft.com/office/officeart/2005/8/layout/orgChart1"/>
    <dgm:cxn modelId="{3F8FEAD0-2FDC-41FC-9C0C-4735C54E0EA8}" type="presParOf" srcId="{BAD27973-E2D3-4602-A694-9495293B19D8}" destId="{50CDBFB8-2A71-4968-BB9D-AEB4CEE4B80A}" srcOrd="1" destOrd="0" presId="urn:microsoft.com/office/officeart/2005/8/layout/orgChart1"/>
    <dgm:cxn modelId="{0FC7713F-A549-4708-B4FA-A81C28103439}" type="presParOf" srcId="{50CDBFB8-2A71-4968-BB9D-AEB4CEE4B80A}" destId="{D71C1B1E-0667-47DB-B4DB-BFC1611192F7}" srcOrd="0" destOrd="0" presId="urn:microsoft.com/office/officeart/2005/8/layout/orgChart1"/>
    <dgm:cxn modelId="{7544725D-14E1-41E4-8D70-928C416D0158}" type="presParOf" srcId="{D71C1B1E-0667-47DB-B4DB-BFC1611192F7}" destId="{B8600064-784D-497A-B6DC-5DC48E4DD834}" srcOrd="0" destOrd="0" presId="urn:microsoft.com/office/officeart/2005/8/layout/orgChart1"/>
    <dgm:cxn modelId="{A48CCB4B-E5FB-45F0-8509-B4B27AFC2B73}" type="presParOf" srcId="{D71C1B1E-0667-47DB-B4DB-BFC1611192F7}" destId="{1E71C98D-2F97-4A1F-B737-6863244250D0}" srcOrd="1" destOrd="0" presId="urn:microsoft.com/office/officeart/2005/8/layout/orgChart1"/>
    <dgm:cxn modelId="{1641CDDA-ED5D-4564-9093-E312C1B1CE2D}" type="presParOf" srcId="{50CDBFB8-2A71-4968-BB9D-AEB4CEE4B80A}" destId="{0F65D40D-DFBB-44CD-BE1F-F2C6877710DA}" srcOrd="1" destOrd="0" presId="urn:microsoft.com/office/officeart/2005/8/layout/orgChart1"/>
    <dgm:cxn modelId="{842F938D-5D10-4146-B44D-29100531D366}" type="presParOf" srcId="{50CDBFB8-2A71-4968-BB9D-AEB4CEE4B80A}" destId="{045B1778-C4DA-4339-B4BB-A019AAA8AA37}" srcOrd="2" destOrd="0" presId="urn:microsoft.com/office/officeart/2005/8/layout/orgChart1"/>
  </dgm:cxnLst>
  <dgm:bg>
    <a:noFill/>
    <a:effectLst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48164-DE3D-4E38-9A15-F34E69506A85}">
      <dsp:nvSpPr>
        <dsp:cNvPr id="0" name=""/>
        <dsp:cNvSpPr/>
      </dsp:nvSpPr>
      <dsp:spPr>
        <a:xfrm>
          <a:off x="2252932" y="979991"/>
          <a:ext cx="147367" cy="645608"/>
        </a:xfrm>
        <a:custGeom>
          <a:avLst/>
          <a:gdLst/>
          <a:ahLst/>
          <a:cxnLst/>
          <a:rect l="0" t="0" r="0" b="0"/>
          <a:pathLst>
            <a:path>
              <a:moveTo>
                <a:pt x="147367" y="0"/>
              </a:moveTo>
              <a:lnTo>
                <a:pt x="147367" y="645608"/>
              </a:lnTo>
              <a:lnTo>
                <a:pt x="0" y="645608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9A72D-D823-4BE8-A3D1-F6298C202D8E}">
      <dsp:nvSpPr>
        <dsp:cNvPr id="0" name=""/>
        <dsp:cNvSpPr/>
      </dsp:nvSpPr>
      <dsp:spPr>
        <a:xfrm>
          <a:off x="2400300" y="979991"/>
          <a:ext cx="1698229" cy="1291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849"/>
              </a:lnTo>
              <a:lnTo>
                <a:pt x="1698229" y="1143849"/>
              </a:lnTo>
              <a:lnTo>
                <a:pt x="1698229" y="129121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6A0BD-C640-4DEE-928D-B4F3A5943463}">
      <dsp:nvSpPr>
        <dsp:cNvPr id="0" name=""/>
        <dsp:cNvSpPr/>
      </dsp:nvSpPr>
      <dsp:spPr>
        <a:xfrm>
          <a:off x="2354579" y="979991"/>
          <a:ext cx="91440" cy="12912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121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09C23-2541-47D9-AFC0-1DB4055C16D2}">
      <dsp:nvSpPr>
        <dsp:cNvPr id="0" name=""/>
        <dsp:cNvSpPr/>
      </dsp:nvSpPr>
      <dsp:spPr>
        <a:xfrm>
          <a:off x="702070" y="979991"/>
          <a:ext cx="1698229" cy="1291216"/>
        </a:xfrm>
        <a:custGeom>
          <a:avLst/>
          <a:gdLst/>
          <a:ahLst/>
          <a:cxnLst/>
          <a:rect l="0" t="0" r="0" b="0"/>
          <a:pathLst>
            <a:path>
              <a:moveTo>
                <a:pt x="1698229" y="0"/>
              </a:moveTo>
              <a:lnTo>
                <a:pt x="1698229" y="1143849"/>
              </a:lnTo>
              <a:lnTo>
                <a:pt x="0" y="1143849"/>
              </a:lnTo>
              <a:lnTo>
                <a:pt x="0" y="129121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E8D99-9193-450E-A41C-452ACC1E39D9}">
      <dsp:nvSpPr>
        <dsp:cNvPr id="0" name=""/>
        <dsp:cNvSpPr/>
      </dsp:nvSpPr>
      <dsp:spPr>
        <a:xfrm>
          <a:off x="1698552" y="278244"/>
          <a:ext cx="1403495" cy="701747"/>
        </a:xfrm>
        <a:prstGeom prst="rect">
          <a:avLst/>
        </a:prstGeom>
        <a:solidFill>
          <a:schemeClr val="tx2">
            <a:alpha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0" kern="120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sz="46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1698552" y="278244"/>
        <a:ext cx="1403495" cy="701747"/>
      </dsp:txXfrm>
    </dsp:sp>
    <dsp:sp modelId="{19DC03F8-5AB7-4480-9A1D-DBD33532D041}">
      <dsp:nvSpPr>
        <dsp:cNvPr id="0" name=""/>
        <dsp:cNvSpPr/>
      </dsp:nvSpPr>
      <dsp:spPr>
        <a:xfrm>
          <a:off x="322" y="2271208"/>
          <a:ext cx="1403495" cy="701747"/>
        </a:xfrm>
        <a:prstGeom prst="rect">
          <a:avLst/>
        </a:prstGeom>
        <a:solidFill>
          <a:schemeClr val="accent1">
            <a:lumMod val="75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0" kern="120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sz="46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322" y="2271208"/>
        <a:ext cx="1403495" cy="701747"/>
      </dsp:txXfrm>
    </dsp:sp>
    <dsp:sp modelId="{F2752EF6-329D-465C-9102-962102594AE4}">
      <dsp:nvSpPr>
        <dsp:cNvPr id="0" name=""/>
        <dsp:cNvSpPr/>
      </dsp:nvSpPr>
      <dsp:spPr>
        <a:xfrm>
          <a:off x="1698552" y="2271208"/>
          <a:ext cx="1403495" cy="701747"/>
        </a:xfrm>
        <a:prstGeom prst="rect">
          <a:avLst/>
        </a:prstGeom>
        <a:solidFill>
          <a:schemeClr val="accent1">
            <a:lumMod val="20000"/>
            <a:lumOff val="80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0" kern="120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sz="46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1698552" y="2271208"/>
        <a:ext cx="1403495" cy="701747"/>
      </dsp:txXfrm>
    </dsp:sp>
    <dsp:sp modelId="{B5F5D53F-A721-441A-A580-EE16EF464E7C}">
      <dsp:nvSpPr>
        <dsp:cNvPr id="0" name=""/>
        <dsp:cNvSpPr/>
      </dsp:nvSpPr>
      <dsp:spPr>
        <a:xfrm>
          <a:off x="3396781" y="2271208"/>
          <a:ext cx="1403495" cy="701747"/>
        </a:xfrm>
        <a:prstGeom prst="rect">
          <a:avLst/>
        </a:prstGeom>
        <a:solidFill>
          <a:srgbClr val="8EB4E3">
            <a:alpha val="7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0" kern="120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sz="46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3396781" y="2271208"/>
        <a:ext cx="1403495" cy="701747"/>
      </dsp:txXfrm>
    </dsp:sp>
    <dsp:sp modelId="{B8600064-784D-497A-B6DC-5DC48E4DD834}">
      <dsp:nvSpPr>
        <dsp:cNvPr id="0" name=""/>
        <dsp:cNvSpPr/>
      </dsp:nvSpPr>
      <dsp:spPr>
        <a:xfrm>
          <a:off x="849437" y="1274726"/>
          <a:ext cx="1403495" cy="701747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600" b="0" kern="1200" cap="none" spc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 </a:t>
          </a:r>
          <a:endParaRPr lang="en-GB" sz="4600" b="0" kern="1200" cap="none" spc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849437" y="1274726"/>
        <a:ext cx="1403495" cy="701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7/31/2016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7/31/2016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7/31/2016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1219200" y="3515104"/>
              <a:ext cx="6994743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How Peacekeeping Operations Work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-500" dirty="0" smtClean="0">
                  <a:solidFill>
                    <a:srgbClr val="002060"/>
                  </a:solidFill>
                  <a:effectLst/>
                  <a:latin typeface="Century Gothic"/>
                  <a:ea typeface="Calibri"/>
                  <a:cs typeface="Century Gothic"/>
                </a:rPr>
                <a:t>1. 6</a:t>
              </a:r>
              <a:endParaRPr lang="en-US" sz="11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1: An Overview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Overview of a Generic UN Peacekeeping Mission Structure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7380" y="1963763"/>
            <a:ext cx="28956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spc="-30" dirty="0" smtClean="0">
                <a:latin typeface="Century Gothic"/>
                <a:cs typeface="Century Gothic"/>
              </a:rPr>
              <a:t>Director of Mission Support/Chief of Mission Support (DMS/CMS)</a:t>
            </a:r>
            <a:endParaRPr lang="en-US" sz="1400" spc="-30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7380" y="2585049"/>
            <a:ext cx="1524000" cy="3652262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Integrated Support Services: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Movement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Control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Transport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Engineering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Joint Logistics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Operations Centre (JLOC)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Communication and Information Technology Service (CITS)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Aviation Section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Supply Section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23780" y="2585049"/>
            <a:ext cx="1219200" cy="22098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Admin Services: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Finance Office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Medical Unit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Procurement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General Services Unit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23780" y="4947248"/>
            <a:ext cx="1219200" cy="1290063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Safety &amp; Security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85289" y="1960059"/>
            <a:ext cx="1219200" cy="526923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Chief of Staff (COS)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80689" y="1960060"/>
            <a:ext cx="1219200" cy="526922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Deputy HOM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76089" y="1960060"/>
            <a:ext cx="1219200" cy="526922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RC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85289" y="25797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Human Rights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85289" y="31131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Military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85289" y="36465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pc="-10" dirty="0" smtClean="0">
                <a:solidFill>
                  <a:schemeClr val="tx1"/>
                </a:solidFill>
                <a:latin typeface="Century Gothic"/>
                <a:cs typeface="Century Gothic"/>
              </a:rPr>
              <a:t>Joint Military Comm. Office</a:t>
            </a:r>
            <a:endParaRPr lang="en-US" sz="1200" spc="-1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85289" y="41799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Rule of Law	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85289" y="4713312"/>
            <a:ext cx="1219200" cy="6096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pc="-70" dirty="0" smtClean="0">
                <a:solidFill>
                  <a:schemeClr val="tx1"/>
                </a:solidFill>
                <a:latin typeface="Century Gothic"/>
                <a:cs typeface="Century Gothic"/>
              </a:rPr>
              <a:t>Disarmament, Demobilization &amp; Reintegration</a:t>
            </a:r>
            <a:endParaRPr lang="en-US" sz="1200" spc="-7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185289" y="5399112"/>
            <a:ext cx="1219200" cy="3048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Mine Action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185289" y="57801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JMAC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80689" y="25797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Civil Affairs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80689" y="31131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Police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80689" y="36465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Political Affairs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80689" y="41799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Gender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480689" y="47133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HIV/AIDS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80689" y="52467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Electoral Affairs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480689" y="5780111"/>
            <a:ext cx="1219200" cy="457199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Field Office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776089" y="25797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 of Spokesperson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76089" y="31131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Legal Affairs Office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776089" y="3646512"/>
            <a:ext cx="1219200" cy="4572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Liaison Office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76089" y="4179912"/>
            <a:ext cx="1219200" cy="6096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Return, Reintegration &amp; Recovery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776089" y="4865712"/>
            <a:ext cx="1219200" cy="3048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Protection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776089" y="5246712"/>
            <a:ext cx="1219200" cy="6096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Public Information Office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76089" y="5932512"/>
            <a:ext cx="1219200" cy="304800"/>
          </a:xfrm>
          <a:prstGeom prst="rect">
            <a:avLst/>
          </a:prstGeom>
          <a:solidFill>
            <a:srgbClr val="8D9C36">
              <a:alpha val="4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JOC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4" name="TextBox 33"/>
          <p:cNvSpPr txBox="1"/>
          <p:nvPr/>
        </p:nvSpPr>
        <p:spPr>
          <a:xfrm>
            <a:off x="1147380" y="1351494"/>
            <a:ext cx="6847909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Special Representative of the Secretary-General or Head of Mission (SRSG/HOM)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75" name="TextBox 21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5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767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Generic Mission Structure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Mission Support for Large Missions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90900" y="1905000"/>
            <a:ext cx="2362200" cy="312420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Office of the DMS</a:t>
            </a:r>
          </a:p>
          <a:p>
            <a:pPr algn="ctr"/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algn="ctr"/>
            <a:endParaRPr lang="en-US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DMS</a:t>
            </a:r>
          </a:p>
          <a:p>
            <a:pPr algn="ctr"/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DDMS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52401" y="19050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Aviation Safety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52400" y="23622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BOI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52400" y="28194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OH&amp;S Environment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52400" y="32766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Sector/Regional Offices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52400" y="37338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Contract Management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52400" y="41910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Audit, Risk &amp; Compliance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52400" y="46482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IMTC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52400" y="5867400"/>
            <a:ext cx="2696460" cy="533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Supply Chain Management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95140" y="23622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Mission Support Centre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295140" y="28194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GITTS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295140" y="32766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Budget &amp; Finance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295140" y="3733800"/>
            <a:ext cx="2696460" cy="381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Human Resources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72200" y="5867400"/>
            <a:ext cx="2696460" cy="533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Service Delivery</a:t>
            </a:r>
            <a:endParaRPr lang="en-US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590800"/>
            <a:ext cx="277368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019800" y="3048000"/>
            <a:ext cx="277368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019800" y="3505200"/>
            <a:ext cx="277368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019800" y="3962400"/>
            <a:ext cx="277368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51576" y="32004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019800" y="2590800"/>
            <a:ext cx="0" cy="137160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55976" y="21336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855976" y="25908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855976" y="30480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855976" y="35052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855976" y="39624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855976" y="44196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855976" y="48768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124200" y="3200400"/>
            <a:ext cx="268224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124200" y="2133600"/>
            <a:ext cx="0" cy="274320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1219200" y="5715000"/>
            <a:ext cx="304800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7543800" y="5715000"/>
            <a:ext cx="304800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572000" y="5029200"/>
            <a:ext cx="0" cy="53340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371600" y="5562600"/>
            <a:ext cx="6324600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6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145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Main Positions of Authority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1671935"/>
            <a:ext cx="7391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Head of Mission/Special Representative of the Secretary-General (HOM/SRSG)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Deputy SRSG/Resident Coordinator (</a:t>
            </a:r>
            <a:r>
              <a:rPr lang="en-US" sz="2400" dirty="0" smtClean="0">
                <a:latin typeface="Century Gothic"/>
                <a:cs typeface="Century Gothic"/>
              </a:rPr>
              <a:t>DSRSG/RC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Head </a:t>
            </a:r>
            <a:r>
              <a:rPr lang="en-US" sz="2400" dirty="0">
                <a:latin typeface="Century Gothic"/>
                <a:cs typeface="Century Gothic"/>
              </a:rPr>
              <a:t>of Military Component (HOMC)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Century Gothic"/>
                <a:cs typeface="Century Gothic"/>
              </a:rPr>
              <a:t>Head of Police Component (HOPC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Century Gothic"/>
                <a:cs typeface="Century Gothic"/>
              </a:rPr>
              <a:t>Director/Chief of Mission Support (DMS/CMS)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Chief </a:t>
            </a:r>
            <a:r>
              <a:rPr lang="en-US" sz="2400" dirty="0" smtClean="0">
                <a:latin typeface="Century Gothic"/>
                <a:cs typeface="Century Gothic"/>
              </a:rPr>
              <a:t>of Staff (COS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4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7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427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294670" y="1828800"/>
            <a:ext cx="3392130" cy="4572000"/>
            <a:chOff x="5029200" y="1600200"/>
            <a:chExt cx="3505200" cy="4724400"/>
          </a:xfrm>
        </p:grpSpPr>
        <p:sp>
          <p:nvSpPr>
            <p:cNvPr id="35" name="Oval 34"/>
            <p:cNvSpPr/>
            <p:nvPr/>
          </p:nvSpPr>
          <p:spPr>
            <a:xfrm>
              <a:off x="5181600" y="4343400"/>
              <a:ext cx="3276600" cy="1981200"/>
            </a:xfrm>
            <a:prstGeom prst="ellipse">
              <a:avLst/>
            </a:prstGeom>
            <a:solidFill>
              <a:srgbClr val="002060">
                <a:alpha val="38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181600" y="2971800"/>
              <a:ext cx="3276600" cy="1981200"/>
            </a:xfrm>
            <a:prstGeom prst="ellipse">
              <a:avLst/>
            </a:prstGeom>
            <a:solidFill>
              <a:srgbClr val="002060">
                <a:alpha val="38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47" idx="0"/>
              <a:endCxn id="49" idx="0"/>
            </p:cNvCxnSpPr>
            <p:nvPr/>
          </p:nvCxnSpPr>
          <p:spPr>
            <a:xfrm>
              <a:off x="6781800" y="3124200"/>
              <a:ext cx="0" cy="1368623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943600" y="3124200"/>
              <a:ext cx="1676400" cy="276999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Head of Mission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43600" y="3581400"/>
              <a:ext cx="1676400" cy="646331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Mission Headquarters &amp; Leadership Team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43600" y="4492823"/>
              <a:ext cx="1676400" cy="276999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Component Heads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943600" y="5029200"/>
              <a:ext cx="1676400" cy="276999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Civilian Units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58000" y="5410200"/>
              <a:ext cx="1676400" cy="276999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Police Units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29200" y="5407223"/>
              <a:ext cx="1676400" cy="276999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Military Units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943600" y="5791200"/>
              <a:ext cx="1676400" cy="276999"/>
            </a:xfrm>
            <a:prstGeom prst="rect">
              <a:avLst/>
            </a:prstGeom>
            <a:solidFill>
              <a:srgbClr val="DCE6F2"/>
            </a:solidFill>
            <a:ln>
              <a:solidFill>
                <a:srgbClr val="8EB4E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entury Gothic"/>
                  <a:cs typeface="Century Gothic"/>
                </a:rPr>
                <a:t>Regional Offices</a:t>
              </a:r>
              <a:endParaRPr lang="en-US" sz="1200" dirty="0">
                <a:latin typeface="Century Gothic"/>
                <a:cs typeface="Century Gothic"/>
              </a:endParaRPr>
            </a:p>
          </p:txBody>
        </p:sp>
        <p:cxnSp>
          <p:nvCxnSpPr>
            <p:cNvPr id="55" name="Straight Arrow Connector 54"/>
            <p:cNvCxnSpPr>
              <a:stCxn id="49" idx="2"/>
              <a:endCxn id="50" idx="0"/>
            </p:cNvCxnSpPr>
            <p:nvPr/>
          </p:nvCxnSpPr>
          <p:spPr>
            <a:xfrm>
              <a:off x="6781800" y="4769822"/>
              <a:ext cx="0" cy="259378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0" idx="3"/>
            </p:cNvCxnSpPr>
            <p:nvPr/>
          </p:nvCxnSpPr>
          <p:spPr>
            <a:xfrm>
              <a:off x="7620000" y="5167700"/>
              <a:ext cx="228600" cy="13901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715000" y="5181600"/>
              <a:ext cx="228600" cy="1489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7848600" y="5181600"/>
              <a:ext cx="0" cy="228600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5715000" y="5181600"/>
              <a:ext cx="0" cy="228600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3"/>
            <p:cNvGrpSpPr/>
            <p:nvPr/>
          </p:nvGrpSpPr>
          <p:grpSpPr>
            <a:xfrm>
              <a:off x="5181600" y="1600200"/>
              <a:ext cx="3276600" cy="1981200"/>
              <a:chOff x="5257800" y="1600200"/>
              <a:chExt cx="3276600" cy="198120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5257800" y="1600200"/>
                <a:ext cx="3276600" cy="1981200"/>
              </a:xfrm>
              <a:prstGeom prst="ellipse">
                <a:avLst/>
              </a:prstGeom>
              <a:solidFill>
                <a:srgbClr val="002060">
                  <a:alpha val="38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5257800" y="1600200"/>
                <a:ext cx="3276600" cy="1295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1671935"/>
            <a:ext cx="73914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Exercises “operational authority” over personnel in PKO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Responsible for strategic vision </a:t>
            </a:r>
          </a:p>
          <a:p>
            <a:pPr marL="338138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and guidance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Head of Mission/SRSG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886200" y="3429000"/>
            <a:ext cx="1600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8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990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1671935"/>
            <a:ext cx="76200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Delegated management aspects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Two DSRSGs in multidimensional PKOs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Principal DSRSG: political, operational and/or rule of law aspects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Second DSRSG: Resident Coordinator (RC) leading UNCT – may be triple-hatted as Humanitarian Coordinator (DSRSG/RC/HC)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Deputy SRSG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9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4648200"/>
            <a:ext cx="38100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Special Representative of the Secretary-General or Head of Mission (SRSG/HOM)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Deputy HOM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RC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67000" y="5791200"/>
            <a:ext cx="3810000" cy="304800"/>
          </a:xfrm>
          <a:prstGeom prst="rect">
            <a:avLst/>
          </a:prstGeom>
          <a:solidFill>
            <a:srgbClr val="8D9C36">
              <a:alpha val="50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Substantive Components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Oval 2"/>
          <p:cNvSpPr/>
          <p:nvPr/>
        </p:nvSpPr>
        <p:spPr>
          <a:xfrm>
            <a:off x="3886200" y="5121188"/>
            <a:ext cx="1371600" cy="685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81600" y="5121188"/>
            <a:ext cx="1371600" cy="685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/>
          <p:cNvSpPr/>
          <p:nvPr/>
        </p:nvSpPr>
        <p:spPr>
          <a:xfrm>
            <a:off x="1344216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Chief of Staff (COS)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265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1671935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Senior level staff and advisory function for HOM and senior management of mission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Chief of Staff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10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4648200"/>
            <a:ext cx="38100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Special Representative of the Secretary-General or Head of Mission (SRSG/HOM)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4216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Chief of Staff (COS)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62400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Deputy HOM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57800" y="5257800"/>
            <a:ext cx="1219200" cy="4572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RC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67000" y="5791200"/>
            <a:ext cx="3810000" cy="304800"/>
          </a:xfrm>
          <a:prstGeom prst="rect">
            <a:avLst/>
          </a:prstGeom>
          <a:solidFill>
            <a:srgbClr val="8D9C36">
              <a:alpha val="50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Substantive Components</a:t>
            </a:r>
            <a:endParaRPr lang="en-US" sz="1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Oval 15"/>
          <p:cNvSpPr/>
          <p:nvPr/>
        </p:nvSpPr>
        <p:spPr>
          <a:xfrm>
            <a:off x="1259632" y="5121188"/>
            <a:ext cx="1371600" cy="685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1671935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Ensures provision of the necessary logistics and administrative support to mission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Director/Chief of Mission Support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0400" y="4267200"/>
            <a:ext cx="28956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spc="-30" dirty="0" smtClean="0">
                <a:latin typeface="Century Gothic"/>
                <a:cs typeface="Century Gothic"/>
              </a:rPr>
              <a:t>Director of Mission Support/Chief of Mission Support (DMS/CMS)</a:t>
            </a:r>
            <a:endParaRPr lang="en-US" sz="1400" spc="-30" dirty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4876800"/>
            <a:ext cx="1524000" cy="10668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Integrated Support Services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76800" y="4876800"/>
            <a:ext cx="1219200" cy="4572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Admin Services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5410200"/>
            <a:ext cx="1219200" cy="533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Safety &amp; Security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95600" y="4038600"/>
            <a:ext cx="3429000" cy="9144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200400" y="6019800"/>
            <a:ext cx="2895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/>
                <a:cs typeface="Century Gothic"/>
              </a:rPr>
              <a:t>Support</a:t>
            </a:r>
            <a:endParaRPr lang="en-US" sz="14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155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Other Positions of Authority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Rectangle 6"/>
          <p:cNvSpPr/>
          <p:nvPr/>
        </p:nvSpPr>
        <p:spPr>
          <a:xfrm>
            <a:off x="3390900" y="1219200"/>
            <a:ext cx="2362200" cy="6858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Head of Mission (HOM)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2471676"/>
            <a:ext cx="2362200" cy="881123"/>
          </a:xfrm>
          <a:prstGeom prst="rect">
            <a:avLst/>
          </a:prstGeom>
          <a:solidFill>
            <a:srgbClr val="DCE6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Head of Military Component (HOMC)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1600" y="2471676"/>
            <a:ext cx="2362200" cy="881123"/>
          </a:xfrm>
          <a:prstGeom prst="rect">
            <a:avLst/>
          </a:prstGeom>
          <a:solidFill>
            <a:srgbClr val="00006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Head of Police Component (HOPC)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3386077"/>
            <a:ext cx="266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Exercises “UN Operational Control”</a:t>
            </a:r>
          </a:p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May delegate “UN Tactical Control” of military personnel to subordinate military commanders</a:t>
            </a:r>
          </a:p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May also be HOM in traditional missions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386077"/>
            <a:ext cx="28194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Exercises “UN Operational Control”</a:t>
            </a:r>
          </a:p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May delegate specific authority for individual officers and FPUs to subordinate police officers</a:t>
            </a:r>
          </a:p>
          <a:p>
            <a:pPr marL="285750" indent="-234950">
              <a:buFont typeface="Wingdings" charset="2"/>
              <a:buChar char="§"/>
            </a:pPr>
            <a:r>
              <a:rPr lang="en-US" dirty="0" smtClean="0"/>
              <a:t>Normally appointed as the mission Police Commissioner</a:t>
            </a:r>
            <a:endParaRPr lang="en-US" dirty="0"/>
          </a:p>
        </p:txBody>
      </p:sp>
      <p:cxnSp>
        <p:nvCxnSpPr>
          <p:cNvPr id="4" name="Straight Connector 3"/>
          <p:cNvCxnSpPr>
            <a:stCxn id="7" idx="1"/>
            <a:endCxn id="8" idx="0"/>
          </p:cNvCxnSpPr>
          <p:nvPr/>
        </p:nvCxnSpPr>
        <p:spPr>
          <a:xfrm flipH="1">
            <a:off x="2781300" y="1562100"/>
            <a:ext cx="609600" cy="909576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  <a:endCxn id="7" idx="3"/>
          </p:cNvCxnSpPr>
          <p:nvPr/>
        </p:nvCxnSpPr>
        <p:spPr>
          <a:xfrm flipH="1" flipV="1">
            <a:off x="5753100" y="1562100"/>
            <a:ext cx="609600" cy="909576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12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54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Management Structures in </a:t>
            </a:r>
          </a:p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Peacekeeping Operations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981200"/>
            <a:ext cx="8686800" cy="4191000"/>
          </a:xfrm>
          <a:prstGeom prst="rect">
            <a:avLst/>
          </a:prstGeom>
          <a:noFill/>
          <a:ln>
            <a:solidFill>
              <a:srgbClr val="00006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47900" y="1828800"/>
            <a:ext cx="464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Senior Management Group (SMG)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8229600" cy="2667000"/>
          </a:xfrm>
          <a:prstGeom prst="rect">
            <a:avLst/>
          </a:prstGeom>
          <a:noFill/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47900" y="2286000"/>
            <a:ext cx="464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Mission Leadership Team (MLT)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19500" y="2971800"/>
            <a:ext cx="19050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SRSG/HOM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9600" y="4038600"/>
            <a:ext cx="19050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DSRSG/HC/RC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43200" y="4038600"/>
            <a:ext cx="12192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HOPC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91000" y="4038600"/>
            <a:ext cx="12192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DSRSG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38800" y="4038600"/>
            <a:ext cx="12192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HOMC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86600" y="4038600"/>
            <a:ext cx="1371600" cy="3810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DMS/CMS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38400" y="3276600"/>
            <a:ext cx="838200" cy="3048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COS</a:t>
            </a:r>
            <a:endParaRPr lang="en-US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600200" y="3810000"/>
            <a:ext cx="0" cy="2286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352800" y="3810000"/>
            <a:ext cx="0" cy="2286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00600" y="3810000"/>
            <a:ext cx="0" cy="2286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48400" y="3810000"/>
            <a:ext cx="0" cy="2286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72400" y="3810000"/>
            <a:ext cx="0" cy="2286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2000" y="3352800"/>
            <a:ext cx="0" cy="45720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600200" y="3810000"/>
            <a:ext cx="6172200" cy="0"/>
          </a:xfrm>
          <a:prstGeom prst="line">
            <a:avLst/>
          </a:prstGeom>
          <a:ln>
            <a:solidFill>
              <a:srgbClr val="8EB4E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50526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Political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417326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Electoral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484126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Civil Affairs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50926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Human Rights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32962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Safety &amp; Security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99763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Spokes-person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6563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Legal Affairs</a:t>
            </a:r>
            <a:endParaRPr lang="en-US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33363" y="5410200"/>
            <a:ext cx="1005837" cy="609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-130" dirty="0" smtClean="0">
                <a:solidFill>
                  <a:srgbClr val="000000"/>
                </a:solidFill>
                <a:latin typeface="Century Gothic"/>
                <a:cs typeface="Century Gothic"/>
              </a:rPr>
              <a:t>Public Information</a:t>
            </a:r>
            <a:endParaRPr lang="en-US" sz="1400" spc="-13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13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3806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Substantive Components – </a:t>
            </a:r>
          </a:p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Military, Police &amp; Civilians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671935"/>
            <a:ext cx="73914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Substantive work of PKO involves “essential” tasks outlined in mandate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Tasks carried out by UN military, police, civilians</a:t>
            </a:r>
          </a:p>
        </p:txBody>
      </p:sp>
      <p:sp>
        <p:nvSpPr>
          <p:cNvPr id="39" name="Oval 38"/>
          <p:cNvSpPr/>
          <p:nvPr/>
        </p:nvSpPr>
        <p:spPr>
          <a:xfrm>
            <a:off x="2362200" y="3962400"/>
            <a:ext cx="2438400" cy="1295400"/>
          </a:xfrm>
          <a:prstGeom prst="ellipse">
            <a:avLst/>
          </a:prstGeom>
          <a:solidFill>
            <a:srgbClr val="DCE6F2">
              <a:alpha val="60000"/>
            </a:srgbClr>
          </a:solidFill>
          <a:ln>
            <a:solidFill>
              <a:srgbClr val="DCE6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Military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4343400" y="3962400"/>
            <a:ext cx="2438400" cy="1295400"/>
          </a:xfrm>
          <a:prstGeom prst="ellipse">
            <a:avLst/>
          </a:prstGeom>
          <a:solidFill>
            <a:srgbClr val="8D9C36">
              <a:alpha val="63000"/>
            </a:srgbClr>
          </a:solidFill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Civilian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3352800" y="4800600"/>
            <a:ext cx="2438400" cy="1295400"/>
          </a:xfrm>
          <a:prstGeom prst="ellipse">
            <a:avLst/>
          </a:prstGeom>
          <a:solidFill>
            <a:srgbClr val="002060">
              <a:alpha val="64000"/>
            </a:srgbClr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Police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14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90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cover a) authority, b) structures and </a:t>
            </a:r>
          </a:p>
          <a:p>
            <a:pPr marL="0" marR="0" algn="ctr">
              <a:spcBef>
                <a:spcPts val="0"/>
              </a:spcBef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c) parts of UN peacekeeping operations </a:t>
            </a:r>
          </a:p>
          <a:p>
            <a:pPr marL="0" marR="0" algn="ctr">
              <a:spcBef>
                <a:spcPts val="0"/>
              </a:spcBef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and how they work.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Support Component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671935"/>
            <a:ext cx="73914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Necessary logistics and administrative support to the mission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Combines military and civilian services</a:t>
            </a:r>
          </a:p>
        </p:txBody>
      </p:sp>
      <p:pic>
        <p:nvPicPr>
          <p:cNvPr id="10" name="Picture 2" descr="F:\CPTM END\CPTM Slides Content\Logistic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08421"/>
            <a:ext cx="2743200" cy="288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610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/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Joint/Integrated Structures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4400" y="1671935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Integrated Support Services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Mission Support </a:t>
            </a:r>
            <a:r>
              <a:rPr lang="en-US" sz="2400" dirty="0" smtClean="0">
                <a:latin typeface="Century Gothic"/>
                <a:cs typeface="Century Gothic"/>
              </a:rPr>
              <a:t>Centre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Integrated Mission Training Centre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Joint Operations Centre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Joint Mission Analysis Centre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16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3323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71935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Provides logistics support</a:t>
            </a:r>
            <a:r>
              <a:rPr lang="en-US" sz="2400" dirty="0" smtClean="0">
                <a:latin typeface="Century Gothic"/>
                <a:cs typeface="Century Gothic"/>
              </a:rPr>
              <a:t> to all mission components</a:t>
            </a:r>
            <a:endParaRPr lang="en-US" sz="2400" b="1" dirty="0" smtClean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Integrated Support Services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17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10" name="Picture 9" descr="PK Image 1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623" y="3091612"/>
            <a:ext cx="3836755" cy="277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1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71935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Provides</a:t>
            </a:r>
            <a:r>
              <a:rPr lang="en-US" sz="2400" dirty="0" smtClean="0">
                <a:latin typeface="Century Gothic"/>
                <a:cs typeface="Century Gothic"/>
              </a:rPr>
              <a:t> all mission components, other UN and non-UN entities with </a:t>
            </a:r>
            <a:r>
              <a:rPr lang="en-US" sz="2400" b="1" dirty="0" smtClean="0">
                <a:latin typeface="Century Gothic"/>
                <a:cs typeface="Century Gothic"/>
              </a:rPr>
              <a:t>a single point of coordination</a:t>
            </a:r>
            <a:r>
              <a:rPr lang="en-US" sz="2400" dirty="0" smtClean="0">
                <a:latin typeface="Century Gothic"/>
                <a:cs typeface="Century Gothic"/>
              </a:rPr>
              <a:t> for logistics support in the mission area</a:t>
            </a:r>
            <a:endParaRPr lang="en-US" sz="2400" b="1" dirty="0" smtClean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870228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Mission Support Centre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18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10" name="Picture 9" descr="PK Image 1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846" y="4267200"/>
            <a:ext cx="2949109" cy="2133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86100" y="3962400"/>
            <a:ext cx="3276600" cy="24384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/>
          <p:cNvSpPr/>
          <p:nvPr/>
        </p:nvSpPr>
        <p:spPr>
          <a:xfrm>
            <a:off x="2895600" y="2819400"/>
            <a:ext cx="3657600" cy="1219200"/>
          </a:xfrm>
          <a:prstGeom prst="triangle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7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935540"/>
            <a:ext cx="7391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Both support </a:t>
            </a:r>
            <a:r>
              <a:rPr lang="en-US" sz="2400" b="1" dirty="0" smtClean="0">
                <a:latin typeface="Century Gothic"/>
                <a:cs typeface="Century Gothic"/>
              </a:rPr>
              <a:t>integration of information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JOC: </a:t>
            </a:r>
            <a:r>
              <a:rPr lang="en-US" sz="2400" b="1" dirty="0" smtClean="0">
                <a:latin typeface="Century Gothic"/>
                <a:cs typeface="Century Gothic"/>
              </a:rPr>
              <a:t>consolidates</a:t>
            </a:r>
            <a:r>
              <a:rPr lang="en-US" sz="2400" dirty="0" smtClean="0">
                <a:latin typeface="Century Gothic"/>
                <a:cs typeface="Century Gothic"/>
              </a:rPr>
              <a:t> information from across the mission and UNCT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JMAC: </a:t>
            </a:r>
            <a:r>
              <a:rPr lang="en-US" sz="2400" b="1" dirty="0" smtClean="0">
                <a:latin typeface="Century Gothic"/>
                <a:cs typeface="Century Gothic"/>
              </a:rPr>
              <a:t>analyses</a:t>
            </a:r>
            <a:r>
              <a:rPr lang="en-US" sz="2400" dirty="0" smtClean="0">
                <a:latin typeface="Century Gothic"/>
                <a:cs typeface="Century Gothic"/>
              </a:rPr>
              <a:t> and anticipates threats, risks and patterns of incidents based on information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870228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Joint Operations Centre &amp; Joint Mission Analysis Centre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19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" name="Oval 2"/>
          <p:cNvSpPr/>
          <p:nvPr/>
        </p:nvSpPr>
        <p:spPr>
          <a:xfrm>
            <a:off x="3924300" y="4495800"/>
            <a:ext cx="1295400" cy="1219200"/>
          </a:xfrm>
          <a:prstGeom prst="ellipse">
            <a:avLst/>
          </a:prstGeom>
          <a:solidFill>
            <a:srgbClr val="002060"/>
          </a:solidFill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i="1" dirty="0" smtClean="0">
                <a:latin typeface="Century Gothic"/>
                <a:cs typeface="Century Gothic"/>
              </a:rPr>
              <a:t>i</a:t>
            </a:r>
            <a:endParaRPr lang="en-US" sz="60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814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“Operational authority” in UN peacekeeping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Main positions of authority in UN PKO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Support and substantive components and relation to mandate beneficiaries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Work of integrated and joint structures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en-US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U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nderstand peacekeeping operations (PKOs) are 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unique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UN PKOS distinct from other organizations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Need to work together well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Mandate achieved through management systems and command and control structures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495300" y="685800"/>
            <a:ext cx="8153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“operational authority” in UN peacekeeping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List 4 main positions of authority in UN PKO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Describe support and substantive components and relation to mandate beneficiaries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Describe work of integrated and joint structures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Lesson Overview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1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Working Together Efficiency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Authority, Command and Control Overview of Typical Mission Structure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Main Positions of Authority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Other Positions of Authority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Management Structures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Substantive Components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Support Component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Joint and Integrated Structures</a:t>
            </a: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Working Together Efficiently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Lines of authority and delegation are key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288925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700145225"/>
              </p:ext>
            </p:extLst>
          </p:nvPr>
        </p:nvGraphicFramePr>
        <p:xfrm>
          <a:off x="2168106" y="2463800"/>
          <a:ext cx="4800600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3048000" y="4343400"/>
            <a:ext cx="3276600" cy="1981200"/>
          </a:xfrm>
          <a:prstGeom prst="ellipse">
            <a:avLst/>
          </a:prstGeom>
          <a:solidFill>
            <a:srgbClr val="002060">
              <a:alpha val="3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048000" y="2971800"/>
            <a:ext cx="3276600" cy="1981200"/>
          </a:xfrm>
          <a:prstGeom prst="ellipse">
            <a:avLst/>
          </a:prstGeom>
          <a:solidFill>
            <a:srgbClr val="002060">
              <a:alpha val="3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048000" y="1600200"/>
            <a:ext cx="3276600" cy="1981200"/>
          </a:xfrm>
          <a:prstGeom prst="ellipse">
            <a:avLst/>
          </a:prstGeom>
          <a:solidFill>
            <a:srgbClr val="002060">
              <a:alpha val="3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5" idx="2"/>
            <a:endCxn id="50" idx="0"/>
          </p:cNvCxnSpPr>
          <p:nvPr/>
        </p:nvCxnSpPr>
        <p:spPr>
          <a:xfrm>
            <a:off x="4648200" y="2105799"/>
            <a:ext cx="0" cy="2387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76400" y="2362200"/>
            <a:ext cx="1143000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entury Gothic"/>
                <a:cs typeface="Century Gothic"/>
              </a:rPr>
              <a:t>Strategic</a:t>
            </a:r>
            <a:endParaRPr lang="en-US" sz="1500" dirty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76400" y="3733800"/>
            <a:ext cx="1371600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entury Gothic"/>
                <a:cs typeface="Century Gothic"/>
              </a:rPr>
              <a:t>Operational</a:t>
            </a:r>
            <a:endParaRPr lang="en-US" sz="1500" dirty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76400" y="5181600"/>
            <a:ext cx="1143000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entury Gothic"/>
                <a:cs typeface="Century Gothic"/>
              </a:rPr>
              <a:t>Tactical</a:t>
            </a:r>
            <a:endParaRPr lang="en-US" sz="1500" dirty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28800" y="1828800"/>
            <a:ext cx="1676400" cy="276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General Assembly</a:t>
            </a:r>
            <a:endParaRPr lang="en-US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10000" y="1828800"/>
            <a:ext cx="1676400" cy="276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Security Council</a:t>
            </a:r>
            <a:endParaRPr lang="en-US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206823"/>
            <a:ext cx="1676400" cy="276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Secretary-General</a:t>
            </a:r>
            <a:endParaRPr lang="en-US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05400" y="2590800"/>
            <a:ext cx="1676400" cy="46166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Secretariat</a:t>
            </a:r>
          </a:p>
          <a:p>
            <a:pPr algn="ctr"/>
            <a:r>
              <a:rPr lang="en-US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(DPKO, DFS, DPA)</a:t>
            </a:r>
            <a:endParaRPr lang="en-US" sz="12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0" y="3124200"/>
            <a:ext cx="1676400" cy="276999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Head of Mission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10000" y="3581400"/>
            <a:ext cx="1676400" cy="646331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Mission Headquarters &amp; Leadership Team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4492823"/>
            <a:ext cx="1676400" cy="276999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Component Heads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10000" y="5029200"/>
            <a:ext cx="1676400" cy="276999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Civilian Units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24400" y="5410200"/>
            <a:ext cx="1676400" cy="276999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Police Units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95600" y="5407223"/>
            <a:ext cx="1676400" cy="276999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Military Units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10000" y="5791200"/>
            <a:ext cx="1676400" cy="276999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Regional Offices</a:t>
            </a:r>
            <a:endParaRPr lang="en-US" sz="1200" dirty="0">
              <a:latin typeface="Century Gothic"/>
              <a:cs typeface="Century Gothic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648200" y="2819400"/>
            <a:ext cx="457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0" idx="2"/>
            <a:endCxn id="51" idx="0"/>
          </p:cNvCxnSpPr>
          <p:nvPr/>
        </p:nvCxnSpPr>
        <p:spPr>
          <a:xfrm>
            <a:off x="4648200" y="4769822"/>
            <a:ext cx="0" cy="25937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1" idx="3"/>
          </p:cNvCxnSpPr>
          <p:nvPr/>
        </p:nvCxnSpPr>
        <p:spPr>
          <a:xfrm>
            <a:off x="5486400" y="5167700"/>
            <a:ext cx="228600" cy="13901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581400" y="5181600"/>
            <a:ext cx="228600" cy="1489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715000" y="5181600"/>
            <a:ext cx="0" cy="22860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581400" y="5181600"/>
            <a:ext cx="0" cy="22860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Authority, Command and Control</a:t>
            </a:r>
          </a:p>
        </p:txBody>
      </p:sp>
      <p:pic>
        <p:nvPicPr>
          <p:cNvPr id="31" name="Picture 3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76500" y="1066800"/>
            <a:ext cx="4191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Main UN Bodies in Peacekeeping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4088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870228"/>
            <a:ext cx="815340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Operational Authority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 </a:t>
            </a:r>
            <a:r>
              <a:rPr lang="en-US" sz="2400" b="1" dirty="0" smtClean="0">
                <a:latin typeface="Century Gothic"/>
                <a:cs typeface="Century Gothic"/>
              </a:rPr>
              <a:t>“operational authority”</a:t>
            </a:r>
            <a:r>
              <a:rPr lang="en-US" sz="2400" dirty="0" smtClean="0">
                <a:latin typeface="Century Gothic"/>
                <a:cs typeface="Century Gothic"/>
              </a:rPr>
              <a:t> over all personnel in UN PKOs – including military and police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Member States not permitted to adjust or influence any tactical plans, decisions or operations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3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3" name="Picture 2" descr="UN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810" y="3701797"/>
            <a:ext cx="2820380" cy="239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Overview of a Generic UN Peacekeeping Mission Structure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7380" y="1905000"/>
            <a:ext cx="28956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spc="-30" dirty="0" smtClean="0">
                <a:latin typeface="Century Gothic"/>
                <a:cs typeface="Century Gothic"/>
              </a:rPr>
              <a:t>Director of Mission Support/Chief of Mission Support (DMS/CMS)</a:t>
            </a:r>
            <a:endParaRPr lang="en-US" sz="1400" spc="-30" dirty="0">
              <a:latin typeface="Century Gothic"/>
              <a:cs typeface="Century Gothic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7380" y="1301151"/>
            <a:ext cx="685800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Special Representative of the Secretary-General or Head of Mission (SRSG/HOM)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7380" y="2514600"/>
            <a:ext cx="1524000" cy="34290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Integrated Support Services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23780" y="2514600"/>
            <a:ext cx="1219200" cy="22098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Admin Services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23780" y="4876800"/>
            <a:ext cx="1219200" cy="10668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Safety &amp; Security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95380" y="1905000"/>
            <a:ext cx="1219200" cy="52322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Chief of Staff (COS)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90780" y="1905000"/>
            <a:ext cx="1219200" cy="52322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Deputy HOM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86180" y="1905000"/>
            <a:ext cx="1219200" cy="52322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/>
                <a:cs typeface="Century Gothic"/>
              </a:rPr>
              <a:t>Deputy SRSG/ RC</a:t>
            </a:r>
            <a:endParaRPr lang="en-US" sz="1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195380" y="2514600"/>
            <a:ext cx="3810000" cy="3429000"/>
          </a:xfrm>
          <a:prstGeom prst="rect">
            <a:avLst/>
          </a:prstGeom>
          <a:solidFill>
            <a:srgbClr val="8D9C36">
              <a:alpha val="50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Substantive Components</a:t>
            </a:r>
            <a:endParaRPr lang="en-US" sz="16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28" name="Picture 2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30" name="TextBox 21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4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171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1170</Words>
  <Application>Microsoft Office PowerPoint</Application>
  <PresentationFormat>Bildschirmpräsentation (4:3)</PresentationFormat>
  <Paragraphs>286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Philipp Bovensiepen</cp:lastModifiedBy>
  <cp:revision>122</cp:revision>
  <dcterms:created xsi:type="dcterms:W3CDTF">2015-12-09T18:20:24Z</dcterms:created>
  <dcterms:modified xsi:type="dcterms:W3CDTF">2016-07-31T16:08:07Z</dcterms:modified>
</cp:coreProperties>
</file>