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0" r:id="rId4"/>
    <p:sldId id="261" r:id="rId5"/>
    <p:sldId id="262" r:id="rId6"/>
    <p:sldId id="25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96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282" r:id="rId29"/>
    <p:sldId id="280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Women, Peace and Security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2.6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2: Mandated Tasks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The Impact of Conflict on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Women and Girls, Men and Boys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Women and girls more vulnerable due to social inequalities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Sexual violence and exploitation – rape, sexual slavery, enforced prostitution, trafficking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3962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The Impact of Conflict on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Women and Girls, Men and Boys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Women and girls: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Victims in conflict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Key actors in conflict resolution and </a:t>
            </a:r>
            <a:r>
              <a:rPr lang="en-US" sz="2400" dirty="0" smtClean="0">
                <a:latin typeface="Century Gothic"/>
                <a:cs typeface="Century Gothic"/>
              </a:rPr>
              <a:t>peace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8" descr="http://www.un.org/africarenewal/sites/www.un.org.africarenewal/files/women1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886200" cy="2661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Importance of a Gender Perspective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To understand impact of planned action for women and men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Gender equality is the goal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F:\CPTM END\CPTM Slides Content\WP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Importance of Gender 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Important goal in itself – an issue of human rights and social justice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Critical role of women and girls in peace and security – sources of authority, information, change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2" descr="F:\CPTM END\CPTM Slides Content\140514_peacewome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35" y="4114800"/>
            <a:ext cx="4374165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Legal Framework for Gender 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IHRL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Convention on the Elimination of all Forms of Discrimination Against Women (CEDAW, 1997)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Agreed Conclusions of ECOSOC Coordination Segment on Gender Mainstreaming (1997)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Beijing Platform for Action (1995)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Windhoek Declaration and Namibia Plan of Action (2000)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F:\CPTM END\CPTM Slides Content\UN Char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80245"/>
            <a:ext cx="1295400" cy="1720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CPTM END\CPTM Slides Content\UDH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70" y="4680244"/>
            <a:ext cx="1191643" cy="1720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Legal Framework for Gender 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Security Council resolutions on </a:t>
            </a:r>
            <a:r>
              <a:rPr lang="en-US" sz="2400" b="1" dirty="0" smtClean="0">
                <a:latin typeface="Century Gothic"/>
                <a:cs typeface="Century Gothic"/>
              </a:rPr>
              <a:t>Women, Peace and Security</a:t>
            </a:r>
            <a:r>
              <a:rPr lang="en-US" sz="2400" dirty="0" smtClean="0">
                <a:latin typeface="Century Gothic"/>
                <a:cs typeface="Century Gothic"/>
              </a:rPr>
              <a:t> – 1325 (</a:t>
            </a:r>
            <a:r>
              <a:rPr lang="en-US" sz="2400" dirty="0" smtClean="0">
                <a:latin typeface="Century Gothic"/>
                <a:cs typeface="Century Gothic"/>
              </a:rPr>
              <a:t>2000)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600200" cy="2068425"/>
          </a:xfrm>
          <a:prstGeom prst="rect">
            <a:avLst/>
          </a:prstGeom>
          <a:noFill/>
          <a:ln w="9525">
            <a:solidFill>
              <a:schemeClr val="tx1">
                <a:alpha val="81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UN Actors Leading in Gender Equality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7" descr="http://www.unicef-irc.org/files/images/l_428-UN-Wom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20000" cy="1095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DPKO/DFS Policy on Gender 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8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Principles for gender equality: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Inclusiveness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Non-discrimination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Gender balance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Efficiency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Mainstream gender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perspective in all plans,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policies, activities, analysis,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reports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2" descr="F:\CPTM END\CPTM Slides Content\07-24-2015Juba_P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0904"/>
            <a:ext cx="3202544" cy="2133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Gender Equality in UN Peacekeeping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Increase number of women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Address inequality in policy and practice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Advise on women-specific impacts of mission actions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Work with national partners to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address women’s and girls’ </a:t>
            </a:r>
          </a:p>
          <a:p>
            <a:pPr marL="350838"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needs, rights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Work directly with women and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girls – voices heard, capacities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tapped into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2" descr="F:\CPTM END\CPTM Slides Content\Female UN_Peacekeeping_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367713" cy="3278372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Roles and Responsibilities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Gender Adviser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4419600" cy="4267200"/>
          </a:xfrm>
          <a:prstGeom prst="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4495800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Advise mission leadership and components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Mainstream gender perspectives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Capacity building of national and local partners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Coordination with UN partners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Develop and oversee the delivery of training on gender mainstreaming and SGBV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Century Gothic"/>
                <a:cs typeface="Century Gothic"/>
              </a:rPr>
              <a:t>Coordination with Women Protection Advisers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Protection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Empowerment</a:t>
            </a:r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1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 smtClean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a) introduce the theme of women, peace and security and b) link a gender perspective to effective mandate implementation.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Related Roles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Gender Focal Points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Women Protection Advisers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Women Focal Points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04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WPS Agenda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58938"/>
              </p:ext>
            </p:extLst>
          </p:nvPr>
        </p:nvGraphicFramePr>
        <p:xfrm>
          <a:off x="1524000" y="2286000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PILLAR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1</a:t>
                      </a: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“Gender Equality”</a:t>
                      </a: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Gender Advisers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PILLAR 2</a:t>
                      </a:r>
                    </a:p>
                    <a:p>
                      <a:pPr algn="ctr"/>
                      <a:endParaRPr lang="en-US" sz="2000" b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“Conflict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Related Sexual Violence”</a:t>
                      </a: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Women Protection Advisers</a:t>
                      </a: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Mission Components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911" y="3843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62074"/>
              </p:ext>
            </p:extLst>
          </p:nvPr>
        </p:nvGraphicFramePr>
        <p:xfrm>
          <a:off x="685800" y="2286000"/>
          <a:ext cx="3505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Women Protection Adviser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41068"/>
              </p:ext>
            </p:extLst>
          </p:nvPr>
        </p:nvGraphicFramePr>
        <p:xfrm>
          <a:off x="4724400" y="2286000"/>
          <a:ext cx="350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Political Affairs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Civil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Affairs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Human Rights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Child Protection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DDR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Humanitarian Affairs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Security Officers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Military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UNPOL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Mission Components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Work on Reintegration of Ex-Combatants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Consult with women separately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Take into account dependents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Take women’s needs into consideration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Keep informed about specific initiatives for women and girls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2" descr="F:\CPTM END\CPTM Slides Content\burundi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85836"/>
            <a:ext cx="4641272" cy="2163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Mission Components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Work with Refugees and Internally Displaced Persons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Be aware of different numbers of women, men, girls, boys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Assess different needs, threats for women and children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Disaggregate data by sex and age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Ensure different </a:t>
            </a:r>
          </a:p>
          <a:p>
            <a:pPr marL="350838"/>
            <a:r>
              <a:rPr lang="en-US" sz="2400" dirty="0" err="1" smtClean="0">
                <a:latin typeface="Century Gothic"/>
                <a:cs typeface="Century Gothic"/>
              </a:rPr>
              <a:t>programmes</a:t>
            </a:r>
            <a:r>
              <a:rPr lang="en-US" sz="2400" dirty="0" smtClean="0">
                <a:latin typeface="Century Gothic"/>
                <a:cs typeface="Century Gothic"/>
              </a:rPr>
              <a:t>, activities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for men and women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11" name="Picture 2" descr="F:\CPTM END\CPTM Slides Conten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505200" cy="2204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543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Mission Components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Supporting Rule of Law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Know different numbers of women and men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Talk to women and women’s groups on threats</a:t>
            </a:r>
            <a:r>
              <a:rPr lang="en-US" sz="2400" dirty="0">
                <a:latin typeface="Century Gothic"/>
                <a:cs typeface="Century Gothic"/>
              </a:rPr>
              <a:t> </a:t>
            </a:r>
            <a:r>
              <a:rPr lang="en-US" sz="2400" dirty="0" smtClean="0">
                <a:latin typeface="Century Gothic"/>
                <a:cs typeface="Century Gothic"/>
              </a:rPr>
              <a:t>to safety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Ensure </a:t>
            </a:r>
            <a:r>
              <a:rPr lang="en-US" sz="2400" dirty="0" err="1" smtClean="0">
                <a:latin typeface="Century Gothic"/>
                <a:cs typeface="Century Gothic"/>
              </a:rPr>
              <a:t>programmes</a:t>
            </a:r>
            <a:r>
              <a:rPr lang="en-US" sz="2400" dirty="0" smtClean="0">
                <a:latin typeface="Century Gothic"/>
                <a:cs typeface="Century Gothic"/>
              </a:rPr>
              <a:t> address concerns of women and men equally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Encourage equal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representation of women </a:t>
            </a:r>
          </a:p>
          <a:p>
            <a:pPr marL="350838"/>
            <a:r>
              <a:rPr lang="en-US" sz="2400" dirty="0" smtClean="0">
                <a:latin typeface="Century Gothic"/>
                <a:cs typeface="Century Gothic"/>
              </a:rPr>
              <a:t>and men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12" name="Picture 2" descr="F:\CPTM END\CPTM Slides Content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53" y="4114800"/>
            <a:ext cx="3229747" cy="2216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543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Other Mission Components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entury Gothic"/>
                <a:cs typeface="Century Gothic"/>
              </a:rPr>
              <a:t>Work Related to Economic Opportunities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Investigate challenges in access to social services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Ensure equal access to economic opportunities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Investigate women’s challenges to access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Work with partners for creative short and long term solutions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11" name="Picture 2" descr="F:\CPTM END\CPTM Slides Content\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19" y="4267200"/>
            <a:ext cx="3567381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What Individual Peacekeeping Personnel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Promote equality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Observe carefully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Investigate properly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Report </a:t>
            </a:r>
            <a:r>
              <a:rPr lang="en-US" sz="2400" dirty="0" smtClean="0">
                <a:latin typeface="Century Gothic"/>
                <a:cs typeface="Century Gothic"/>
              </a:rPr>
              <a:t>accurately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2" descr="F:\CPTM END\CPTM Slides Content\wps_pa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7012"/>
            <a:ext cx="5779168" cy="2287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Different impact of conflict on women and girls, men and boys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How women are victims of conflict and key partners for peacekeeping and </a:t>
            </a:r>
            <a:r>
              <a:rPr lang="en-US" sz="2400" dirty="0" err="1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peacebuilding</a:t>
            </a:r>
            <a:endParaRPr lang="en-US" sz="2400" dirty="0" smtClean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“Gender mainstreaming” and importance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How peacekeeping personnel help protect women and support gender equality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Peacekeeping personnel: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Protect and promote women’s human rights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Protect women from sexual violence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Role model gender equality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9248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different impact of conflict on women and girls, men and boys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how women are victims of conflict and key partners for peacekeeping and </a:t>
            </a:r>
            <a:r>
              <a:rPr lang="en-US" sz="2400" dirty="0" err="1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peacebuilding</a:t>
            </a:r>
            <a:endParaRPr lang="en-US" sz="2400" dirty="0" smtClean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“gender mainstreaming” and importance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Describe how peacekeeping personnel help protect women and support gender equality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80391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Impact of Conflict on Women and Girls, Men and Boys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Importance of a Gender Perspective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Importance of Gender Equality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Actors Leading in Women, Peace and Security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DPKO/DFS Policy on Gender Equality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Gender Equality in UN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Roles and Responsibilities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Definitions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28756"/>
              </p:ext>
            </p:extLst>
          </p:nvPr>
        </p:nvGraphicFramePr>
        <p:xfrm>
          <a:off x="533401" y="1554480"/>
          <a:ext cx="8001000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0413"/>
                <a:gridCol w="4700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sex</a:t>
                      </a: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 of a person is: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Biologically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defined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Determined by birth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Universal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gender</a:t>
                      </a:r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 of a person: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Is socially constructed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Differs and varies</a:t>
                      </a:r>
                      <a:r>
                        <a:rPr lang="en-US" sz="2000" baseline="0" dirty="0" smtClean="0">
                          <a:latin typeface="Century Gothic"/>
                          <a:cs typeface="Century Gothic"/>
                        </a:rPr>
                        <a:t> across cultures and time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aseline="0" dirty="0" smtClean="0">
                          <a:latin typeface="Century Gothic"/>
                          <a:cs typeface="Century Gothic"/>
                        </a:rPr>
                        <a:t>Results in different roles, responsibilities, opportunities, needs and constraints for women, men, girls and boys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Gender roles: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‘Social</a:t>
                      </a:r>
                      <a:r>
                        <a:rPr lang="en-US" sz="2000" baseline="0" dirty="0" smtClean="0">
                          <a:latin typeface="Century Gothic"/>
                          <a:cs typeface="Century Gothic"/>
                        </a:rPr>
                        <a:t> definition’ of women and men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Definitions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71349"/>
              </p:ext>
            </p:extLst>
          </p:nvPr>
        </p:nvGraphicFramePr>
        <p:xfrm>
          <a:off x="533401" y="1554480"/>
          <a:ext cx="8001000" cy="1615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0413"/>
                <a:gridCol w="4700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Gender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equality: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For women, girls, men, boys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Equal rights, responsibilities, opportunities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Consideration of interests, needs, priorities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Definitions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76468"/>
              </p:ext>
            </p:extLst>
          </p:nvPr>
        </p:nvGraphicFramePr>
        <p:xfrm>
          <a:off x="533401" y="1554480"/>
          <a:ext cx="8001000" cy="402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0413"/>
                <a:gridCol w="4700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Gender perspective: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Looks at the impact of gender on people’s opportunities,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social roles, interactions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Gender mainstreaming: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Process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of assessing implications of planned action for women and men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Ultimate goal is gender equality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Gender Balance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Equal representation of women and men at all levels of employment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Empowerment of women: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Women gaining power and control in their lives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0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The Impact of Conflict on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Women and Girls, Men and Boys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Experienced differently	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Women and girls highly disadvantaged, heightened risk of violence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9" name="Picture 2" descr="F:\CPTM END\CPTM Slides Content\hc_protection_civilians_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7817"/>
            <a:ext cx="3505200" cy="2330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1106</Words>
  <Application>Microsoft Office PowerPoint</Application>
  <PresentationFormat>On-screen Show (4:3)</PresentationFormat>
  <Paragraphs>239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UN</cp:lastModifiedBy>
  <cp:revision>91</cp:revision>
  <dcterms:created xsi:type="dcterms:W3CDTF">2015-12-09T18:20:24Z</dcterms:created>
  <dcterms:modified xsi:type="dcterms:W3CDTF">2016-08-03T09:54:01Z</dcterms:modified>
</cp:coreProperties>
</file>